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89" r:id="rId33"/>
    <p:sldId id="295" r:id="rId34"/>
    <p:sldId id="296" r:id="rId35"/>
    <p:sldId id="297" r:id="rId36"/>
  </p:sldIdLst>
  <p:sldSz cx="9144000" cy="5143500" type="screen16x9"/>
  <p:notesSz cx="6858000" cy="9144000"/>
  <p:embeddedFontLst>
    <p:embeddedFont>
      <p:font typeface="Caveat Brush" pitchFamily="2" charset="77"/>
      <p:regular r:id="rId38"/>
    </p:embeddedFont>
    <p:embeddedFont>
      <p:font typeface="Fira Sans Extra Condensed Medium" panose="020B0603050000020004" pitchFamily="34"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32">
          <p15:clr>
            <a:srgbClr val="A4A3A4"/>
          </p15:clr>
        </p15:guide>
        <p15:guide id="2" pos="2880">
          <p15:clr>
            <a:srgbClr val="A4A3A4"/>
          </p15:clr>
        </p15:guide>
        <p15:guide id="3" orient="horz" pos="732">
          <p15:clr>
            <a:srgbClr val="FF99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C4E8CE-6D7F-4EE8-9070-CD60BC698488}">
  <a:tblStyle styleId="{F0C4E8CE-6D7F-4EE8-9070-CD60BC69848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0501"/>
  </p:normalViewPr>
  <p:slideViewPr>
    <p:cSldViewPr snapToGrid="0">
      <p:cViewPr varScale="1">
        <p:scale>
          <a:sx n="164" d="100"/>
          <a:sy n="164" d="100"/>
        </p:scale>
        <p:origin x="360" y="160"/>
      </p:cViewPr>
      <p:guideLst>
        <p:guide orient="horz" pos="1632"/>
        <p:guide pos="2880"/>
        <p:guide orient="horz" pos="7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a73822bb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a73822bb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Today, </a:t>
            </a:r>
            <a:r>
              <a:rPr lang="en" dirty="0" err="1"/>
              <a:t>i</a:t>
            </a:r>
            <a:r>
              <a:rPr lang="en" dirty="0"/>
              <a:t> will be presenting on my group’s Data Science project. This project was done by myself and Hong Zhao.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1e7e798e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21e7e798e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bar graph shows the top 20 most popular artists in the entire dataset based on the sum of popularity for the songs that they have released.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21e7e798e5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21e7e798e5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dirty="0">
                <a:solidFill>
                  <a:schemeClr val="dk1"/>
                </a:solidFill>
              </a:rPr>
              <a:t>Within the dataset, these were the 10 variables / song traits that we were going to be working with.</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24bb4e0a5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24bb4e0a5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then charted a heatmap comparing the song traits, helping us to identify which variables were more closely correlated with the popularity of the song.</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1e7e798e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21e7e798e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 we did the Pearson Correlation for all the various song traits against popularity. We then picked the 6 most linearly correlated features with popularity to explore further since they would be more useful.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21e7e798e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21e7e798e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then printed out the summary statistics for these 6 variables to get a better understanding of how the data was spread 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21e7e798e5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21e7e798e5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These are the bivariate data analysis that we have ordered in decreasing correlation against popularity. For </a:t>
            </a:r>
            <a:r>
              <a:rPr lang="en" dirty="0" err="1"/>
              <a:t>Instrumentalness</a:t>
            </a:r>
            <a:r>
              <a:rPr lang="en" dirty="0"/>
              <a:t>. The closer the value to 1, the less the vocals in the song. We noticed that most songs have an </a:t>
            </a:r>
            <a:r>
              <a:rPr lang="en" dirty="0" err="1"/>
              <a:t>instrumentalness</a:t>
            </a:r>
            <a:r>
              <a:rPr lang="en" dirty="0"/>
              <a:t> very close to 0, but there's a small number of songs between 0.8 and 1. From the graph, a negative correlation can be seen quite easily. As </a:t>
            </a:r>
            <a:r>
              <a:rPr lang="en" dirty="0" err="1"/>
              <a:t>instrumentalness</a:t>
            </a:r>
            <a:r>
              <a:rPr lang="en" dirty="0"/>
              <a:t> increases, the mean popularity of the song tends to decrease.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21e7e798e5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21e7e798e5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The next variable is danceability. From the histogram, we can see a normal distribution with the mode being about 0.6. There seems to be a  clear relationship between danceability and the popularity of songs despite the presence of some outliers. The higher the danceability, the more likely the song will be popular</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21e7e798e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21e7e798e5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loudness. Majority of the songs have a value of around -10 decibels. From the graph we aren’t able to see any trends and correlations.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21e7e798e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21e7e798e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Valence describes the musical positiveness conveyed by a track. Tracks with high valence sound more positive and these seem to be the ones that are slightly more popular</a:t>
            </a: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21e7e798e5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21e7e798e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err="1"/>
              <a:t>Acousticness</a:t>
            </a:r>
            <a:r>
              <a:rPr lang="en" dirty="0"/>
              <a:t> is a confidence measure from 0.0 to 1.0 of whether the track is acoustic. Most of the songs have an </a:t>
            </a:r>
            <a:r>
              <a:rPr lang="en" dirty="0" err="1"/>
              <a:t>acousticness</a:t>
            </a:r>
            <a:r>
              <a:rPr lang="en" dirty="0"/>
              <a:t> value close to 0 and there is a negative relationship between </a:t>
            </a:r>
            <a:r>
              <a:rPr lang="en" dirty="0" err="1"/>
              <a:t>acousticness</a:t>
            </a:r>
            <a:r>
              <a:rPr lang="en" dirty="0"/>
              <a:t> and popularity.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1e7e798e5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21e7e798e5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Spotify is a digital music service that gives you access to millions of songs from creators all over the world. As of 2022, it has 82 million songs on its platform, an estimated 8 million artists and </a:t>
            </a:r>
            <a:r>
              <a:rPr lang="en" dirty="0">
                <a:solidFill>
                  <a:schemeClr val="dk1"/>
                </a:solidFill>
              </a:rPr>
              <a:t>406 million active monthly users. Ever wondered how much money your </a:t>
            </a:r>
            <a:r>
              <a:rPr lang="en" dirty="0" err="1">
                <a:solidFill>
                  <a:schemeClr val="dk1"/>
                </a:solidFill>
              </a:rPr>
              <a:t>favourite</a:t>
            </a:r>
            <a:r>
              <a:rPr lang="en" dirty="0">
                <a:solidFill>
                  <a:schemeClr val="dk1"/>
                </a:solidFill>
              </a:rPr>
              <a:t> artists and singers are earning from </a:t>
            </a:r>
            <a:r>
              <a:rPr lang="en" dirty="0" err="1">
                <a:solidFill>
                  <a:schemeClr val="dk1"/>
                </a:solidFill>
              </a:rPr>
              <a:t>spotify</a:t>
            </a:r>
            <a:r>
              <a:rPr lang="en" dirty="0">
                <a:solidFill>
                  <a:schemeClr val="dk1"/>
                </a:solidFill>
              </a:rPr>
              <a:t> for their songs? The answer is $0.0033 to $0.0054 per stream. That means it would take roughly 250 streams for an artist to earn $1</a:t>
            </a:r>
            <a:endParaRPr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21e7e798e5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21e7e798e5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err="1"/>
              <a:t>Lasly</a:t>
            </a:r>
            <a:r>
              <a:rPr lang="en" dirty="0"/>
              <a:t>, Energy. Most popular songs seem to have an energy value of around 0.6 - 0.8 and these are also the energy values that tend to have the highest popularity.</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c59db384d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c59db384d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visualisations of the top 6 variables done, we moved on to use machine learning algorithms to try to predict if a song would be popular or not.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21e7e798e5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21e7e798e5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To start off this portion, the machine learning tool that we </a:t>
            </a:r>
            <a:r>
              <a:rPr lang="en" dirty="0" err="1">
                <a:solidFill>
                  <a:schemeClr val="dk1"/>
                </a:solidFill>
              </a:rPr>
              <a:t>utilised</a:t>
            </a:r>
            <a:r>
              <a:rPr lang="en" dirty="0">
                <a:solidFill>
                  <a:schemeClr val="dk1"/>
                </a:solidFill>
              </a:rPr>
              <a:t> was the decision tree. The decision tree is a type of supervised machine learning where the data is continuously split according to a certain parameter. A decision tree is used for classifying a categorical response variable, such as popularity in our case, based on numeric data.</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Below are some of the decision trees that we had and the others can be found in the </a:t>
            </a:r>
            <a:r>
              <a:rPr lang="en" dirty="0" err="1">
                <a:solidFill>
                  <a:schemeClr val="dk1"/>
                </a:solidFill>
              </a:rPr>
              <a:t>jupyter</a:t>
            </a:r>
            <a:r>
              <a:rPr lang="en" dirty="0">
                <a:solidFill>
                  <a:schemeClr val="dk1"/>
                </a:solidFill>
              </a:rPr>
              <a:t> notebook. In these decision trees, the darker the </a:t>
            </a:r>
            <a:r>
              <a:rPr lang="en" dirty="0" err="1">
                <a:solidFill>
                  <a:schemeClr val="dk1"/>
                </a:solidFill>
              </a:rPr>
              <a:t>colour</a:t>
            </a:r>
            <a:r>
              <a:rPr lang="en" dirty="0">
                <a:solidFill>
                  <a:schemeClr val="dk1"/>
                </a:solidFill>
              </a:rPr>
              <a:t> of the tree node , the more confident we are with the classification / prediction..</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576262a8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576262a8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Based on each of the decision trees, we then used the confusion matrix to help us evaluate the performance of our model, using the metrics that we have calculated above. Due to the random train test split, the results that we obtained everytime we refreshed the notebook differed slightly by about 1%, but we are still able to draw conclusions from the results. As expected, the classification accuracy of the model on the train data set would be higher than that of the test dataset since the train dataset was used to build the model. However, the difference in accuracy between them were relatively small, between 1-2%.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arranged the variables in the slides in ascending classification accuracy, with valence having the lowest accuracy of 60.3% on the test dataset.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2576262a8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2576262a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variable was loudness with a classification accuracy of 61.8% on the test dataset.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2576262a8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2576262a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Danceability, with a classification accuracy of 63.8%</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2576262a8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2576262a8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Energy, with a classification accuracy of 64.8%</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2576262a8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2576262a8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Acousticness, with a classification accuracy of 65.9%. It is also the variable with the best true positive and true negative rates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2576262a8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2576262a8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lastly instrumentalness, with the highest classification accuracy out of all 6 variables at 68.9%</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21e7e798e5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21e7e798e5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 using the univariate decision trees, we </a:t>
            </a:r>
            <a:r>
              <a:rPr lang="en" dirty="0" err="1"/>
              <a:t>realised</a:t>
            </a:r>
            <a:r>
              <a:rPr lang="en" dirty="0"/>
              <a:t> that the classification accuracy of the model was not very high. Hence we used the multivariate classification tree using danceability, </a:t>
            </a:r>
            <a:r>
              <a:rPr lang="en" dirty="0" err="1"/>
              <a:t>acousticness</a:t>
            </a:r>
            <a:r>
              <a:rPr lang="en" dirty="0"/>
              <a:t> and energy as predictors. The graphs on the left are some of the univariate </a:t>
            </a:r>
            <a:r>
              <a:rPr lang="en" dirty="0" err="1"/>
              <a:t>visualisations</a:t>
            </a:r>
            <a:r>
              <a:rPr lang="en" dirty="0"/>
              <a:t> for these variables.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8a73822bb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8a73822bb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Popularity is a factor that affects the number of streams and an artist's revenue. Hence, they would need to know what variables affect the popularity of their songs! With that, we have our problem </a:t>
            </a:r>
            <a:r>
              <a:rPr lang="en" dirty="0" err="1"/>
              <a:t>definition.What</a:t>
            </a:r>
            <a:r>
              <a:rPr lang="en" dirty="0"/>
              <a:t> are the different variables that affect a song’s popularity on </a:t>
            </a:r>
            <a:r>
              <a:rPr lang="en" dirty="0" err="1"/>
              <a:t>spotify</a:t>
            </a:r>
            <a:r>
              <a:rPr lang="en" dirty="0"/>
              <a:t>? and How can we then use this information to improve a song’s popularity?</a:t>
            </a:r>
            <a:endParaRPr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21e7e798e5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21e7e798e5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were our results for the multivariate decision tree. The model had a classification accuracy of 68.9%, which is exactly the same as the decision tree built using </a:t>
            </a:r>
            <a:r>
              <a:rPr lang="en" dirty="0" err="1"/>
              <a:t>intrumentalness</a:t>
            </a:r>
            <a:r>
              <a:rPr lang="en" dirty="0"/>
              <a:t>, which is higher than the classification accuracies of all the other variables. However, after re-running the </a:t>
            </a:r>
            <a:r>
              <a:rPr lang="en" dirty="0" err="1"/>
              <a:t>jupyter</a:t>
            </a:r>
            <a:r>
              <a:rPr lang="en" dirty="0"/>
              <a:t> notebook multiple times to vary the train test split, the multi-variate decision tree is able to consistently produce a greater classification accuracy than that of the univariate one. Hence, as compared to a univariate decision tree, a multivariate one would be a better model, with its greater consistency and accuracy.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21e7e798e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21e7e798e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To further improve on the accuracy of our prediction. We used another machine learning algorithm, namely the random forest classifier. The random forest algorithm is another supervised machine learning algorithm, which builds multiple decision trees based on different samples and takes their majority vote for classification. Basically each unique decision tree is built and the prediction with the greatest number will be taken as the final prediction. After using the random forest classifier, we were able to achieve an accuracy of 76.4, significantly greater than that of a decision tree. We then plotted a graph to compare which of the variables were the most important during the prediction.</a:t>
            </a:r>
            <a:endParaRPr sz="1050">
              <a:solidFill>
                <a:schemeClr val="dk1"/>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24bb4e0a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24bb4e0a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To see if there were other better algorithms that might be a better model, we used a few others such as Support vector clustering / SVC for short as well as the kneighbours classifier (KNC for short). These were the accuracy results that were obtained. We are able to see that the decision tree provides us with the lowest accuracy of 67%, followed by KNC and SVC at 70 and 71% respectively and lastly the random forest classifier which had the highest accuracy, making it the best model to use.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820f47e65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820f47e65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50800" lvl="0" indent="0" algn="l" rtl="0">
              <a:lnSpc>
                <a:spcPct val="115000"/>
              </a:lnSpc>
              <a:spcBef>
                <a:spcPts val="0"/>
              </a:spcBef>
              <a:spcAft>
                <a:spcPts val="0"/>
              </a:spcAft>
              <a:buNone/>
            </a:pPr>
            <a:r>
              <a:rPr lang="en" sz="1200" dirty="0">
                <a:solidFill>
                  <a:srgbClr val="434343"/>
                </a:solidFill>
                <a:latin typeface="Roboto"/>
                <a:ea typeface="Roboto"/>
                <a:cs typeface="Roboto"/>
                <a:sym typeface="Roboto"/>
              </a:rPr>
              <a:t>To conclude this presentation, these are some of our group’s takeaways and learning. We have learnt new data </a:t>
            </a:r>
            <a:r>
              <a:rPr lang="en" sz="1200" dirty="0" err="1">
                <a:solidFill>
                  <a:srgbClr val="434343"/>
                </a:solidFill>
                <a:latin typeface="Roboto"/>
                <a:ea typeface="Roboto"/>
                <a:cs typeface="Roboto"/>
                <a:sym typeface="Roboto"/>
              </a:rPr>
              <a:t>visualisation</a:t>
            </a:r>
            <a:r>
              <a:rPr lang="en" sz="1200" dirty="0">
                <a:solidFill>
                  <a:srgbClr val="434343"/>
                </a:solidFill>
                <a:latin typeface="Roboto"/>
                <a:ea typeface="Roboto"/>
                <a:cs typeface="Roboto"/>
                <a:sym typeface="Roboto"/>
              </a:rPr>
              <a:t> and machine learning algorithms such as random forest classifier and </a:t>
            </a:r>
            <a:r>
              <a:rPr lang="en" sz="1200" dirty="0" err="1">
                <a:solidFill>
                  <a:srgbClr val="434343"/>
                </a:solidFill>
                <a:latin typeface="Roboto"/>
                <a:ea typeface="Roboto"/>
                <a:cs typeface="Roboto"/>
                <a:sym typeface="Roboto"/>
              </a:rPr>
              <a:t>wordcloud</a:t>
            </a:r>
            <a:r>
              <a:rPr lang="en" sz="1200" dirty="0">
                <a:solidFill>
                  <a:srgbClr val="434343"/>
                </a:solidFill>
                <a:latin typeface="Roboto"/>
                <a:ea typeface="Roboto"/>
                <a:cs typeface="Roboto"/>
                <a:sym typeface="Roboto"/>
              </a:rPr>
              <a:t>. From this project, we are able to Provide artists with a better idea of how to better produce their songs if they are looking to increase their songs’ popularity and in turn generate more revenue for themselves. We were also able to identify the current trends in music and this can allow for adjustments in marketing strategies if needed. Our data driven insight is that </a:t>
            </a:r>
            <a:r>
              <a:rPr lang="en" sz="1200" dirty="0" err="1">
                <a:solidFill>
                  <a:srgbClr val="434343"/>
                </a:solidFill>
                <a:latin typeface="Roboto"/>
                <a:ea typeface="Roboto"/>
                <a:cs typeface="Roboto"/>
                <a:sym typeface="Roboto"/>
              </a:rPr>
              <a:t>Instrumentalness</a:t>
            </a:r>
            <a:r>
              <a:rPr lang="en" sz="1200" dirty="0">
                <a:solidFill>
                  <a:srgbClr val="434343"/>
                </a:solidFill>
                <a:latin typeface="Roboto"/>
                <a:ea typeface="Roboto"/>
                <a:cs typeface="Roboto"/>
                <a:sym typeface="Roboto"/>
              </a:rPr>
              <a:t> is the most important factor in predicting the popularity of the song. More specifically, a lower </a:t>
            </a:r>
            <a:r>
              <a:rPr lang="en" sz="1200" dirty="0" err="1">
                <a:solidFill>
                  <a:srgbClr val="434343"/>
                </a:solidFill>
                <a:latin typeface="Roboto"/>
                <a:ea typeface="Roboto"/>
                <a:cs typeface="Roboto"/>
                <a:sym typeface="Roboto"/>
              </a:rPr>
              <a:t>instrumentalness</a:t>
            </a:r>
            <a:r>
              <a:rPr lang="en" sz="1200" dirty="0">
                <a:solidFill>
                  <a:srgbClr val="434343"/>
                </a:solidFill>
                <a:latin typeface="Roboto"/>
                <a:ea typeface="Roboto"/>
                <a:cs typeface="Roboto"/>
                <a:sym typeface="Roboto"/>
              </a:rPr>
              <a:t>, meaning more vocals is more popular with listeners.</a:t>
            </a:r>
            <a:endParaRPr sz="1200" dirty="0">
              <a:solidFill>
                <a:srgbClr val="434343"/>
              </a:solidFill>
              <a:latin typeface="Roboto"/>
              <a:ea typeface="Roboto"/>
              <a:cs typeface="Roboto"/>
              <a:sym typeface="Roboto"/>
            </a:endParaRPr>
          </a:p>
          <a:p>
            <a:pPr marL="0" marR="50800" lvl="0" indent="0" algn="l" rtl="0">
              <a:lnSpc>
                <a:spcPct val="115000"/>
              </a:lnSpc>
              <a:spcBef>
                <a:spcPts val="0"/>
              </a:spcBef>
              <a:spcAft>
                <a:spcPts val="0"/>
              </a:spcAft>
              <a:buClr>
                <a:schemeClr val="dk1"/>
              </a:buClr>
              <a:buSzPts val="1100"/>
              <a:buFont typeface="Arial"/>
              <a:buNone/>
            </a:pPr>
            <a:r>
              <a:rPr lang="en" sz="1200" dirty="0">
                <a:solidFill>
                  <a:srgbClr val="434343"/>
                </a:solidFill>
                <a:latin typeface="Roboto"/>
                <a:ea typeface="Roboto"/>
                <a:cs typeface="Roboto"/>
                <a:sym typeface="Roboto"/>
              </a:rPr>
              <a:t>Our model is not perfect and there are many other factors that were not accounted for, like the theme of the song,  popularity of the music artist, and the shift in trends of music over the decades. Despite these limitations, our model provides a good starting point for exploring how different song traits impact the popularity of a song.</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1222789eb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1222789eb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some of our references for this presentation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9c59db384d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9c59db384d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watching our presentation.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a9e04b727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a9e04b727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help us with the problem, we worked on a dataset about the songs on </a:t>
            </a:r>
            <a:r>
              <a:rPr lang="en" dirty="0" err="1"/>
              <a:t>spotify</a:t>
            </a:r>
            <a:r>
              <a:rPr lang="en" dirty="0"/>
              <a:t> between the 1960s and 2010s. This is a </a:t>
            </a:r>
            <a:r>
              <a:rPr lang="en" dirty="0" err="1"/>
              <a:t>screencapture</a:t>
            </a:r>
            <a:r>
              <a:rPr lang="en" dirty="0"/>
              <a:t> of the first few rows of our raw dataset.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21cf2909f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21cf2909f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start off, we had to do some data cleaning and preparation to create a more usable dataset.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21e7e798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21e7e798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removed the entire "</a:t>
            </a:r>
            <a:r>
              <a:rPr lang="en" dirty="0" err="1"/>
              <a:t>uri</a:t>
            </a:r>
            <a:r>
              <a:rPr lang="en" dirty="0"/>
              <a:t>" column from the </a:t>
            </a:r>
            <a:r>
              <a:rPr lang="en" dirty="0" err="1"/>
              <a:t>dataframe</a:t>
            </a:r>
            <a:r>
              <a:rPr lang="en" dirty="0"/>
              <a:t> as it wasn't relevant for our prediction. We had also noticed that there were entries of songs without track names and we removed these entries from the </a:t>
            </a:r>
            <a:r>
              <a:rPr lang="en" dirty="0" err="1"/>
              <a:t>dataframe</a:t>
            </a:r>
            <a:r>
              <a:rPr lang="en" dirty="0"/>
              <a:t> as well.</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21e7e798e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21e7e798e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column of “decade”. The data is as seen in the middle. In order to make the year more readable for viewers, we changed these values to reflect the first year of the decade.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576262a8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2576262a8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cleaned dataset looked like this.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9c59db384d_1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9c59db384d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data cleaned and prepared. We could perform exploratory data analysis on our dataset and subsequently present the visualisations.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rot="10800000" flipH="1">
            <a:off x="5711575" y="0"/>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flipH="1">
            <a:off x="0" y="2189968"/>
            <a:ext cx="7993813" cy="2953532"/>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765600" y="1383866"/>
            <a:ext cx="4502100" cy="17379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6500"/>
              <a:buNone/>
              <a:defRPr sz="8000">
                <a:solidFill>
                  <a:schemeClr val="accent1"/>
                </a:solidFill>
              </a:defRPr>
            </a:lvl1pPr>
            <a:lvl2pPr lvl="1" algn="ctr" rtl="0">
              <a:lnSpc>
                <a:spcPct val="100000"/>
              </a:lnSpc>
              <a:spcBef>
                <a:spcPts val="0"/>
              </a:spcBef>
              <a:spcAft>
                <a:spcPts val="0"/>
              </a:spcAft>
              <a:buClr>
                <a:schemeClr val="accent3"/>
              </a:buClr>
              <a:buSzPts val="6000"/>
              <a:buNone/>
              <a:defRPr sz="6000">
                <a:solidFill>
                  <a:schemeClr val="accent3"/>
                </a:solidFill>
              </a:defRPr>
            </a:lvl2pPr>
            <a:lvl3pPr lvl="2" algn="ctr" rtl="0">
              <a:lnSpc>
                <a:spcPct val="100000"/>
              </a:lnSpc>
              <a:spcBef>
                <a:spcPts val="0"/>
              </a:spcBef>
              <a:spcAft>
                <a:spcPts val="0"/>
              </a:spcAft>
              <a:buClr>
                <a:schemeClr val="accent3"/>
              </a:buClr>
              <a:buSzPts val="6000"/>
              <a:buNone/>
              <a:defRPr sz="6000">
                <a:solidFill>
                  <a:schemeClr val="accent3"/>
                </a:solidFill>
              </a:defRPr>
            </a:lvl3pPr>
            <a:lvl4pPr lvl="3" algn="ctr" rtl="0">
              <a:lnSpc>
                <a:spcPct val="100000"/>
              </a:lnSpc>
              <a:spcBef>
                <a:spcPts val="0"/>
              </a:spcBef>
              <a:spcAft>
                <a:spcPts val="0"/>
              </a:spcAft>
              <a:buClr>
                <a:schemeClr val="accent3"/>
              </a:buClr>
              <a:buSzPts val="6000"/>
              <a:buNone/>
              <a:defRPr sz="6000">
                <a:solidFill>
                  <a:schemeClr val="accent3"/>
                </a:solidFill>
              </a:defRPr>
            </a:lvl4pPr>
            <a:lvl5pPr lvl="4" algn="ctr" rtl="0">
              <a:lnSpc>
                <a:spcPct val="100000"/>
              </a:lnSpc>
              <a:spcBef>
                <a:spcPts val="0"/>
              </a:spcBef>
              <a:spcAft>
                <a:spcPts val="0"/>
              </a:spcAft>
              <a:buClr>
                <a:schemeClr val="accent3"/>
              </a:buClr>
              <a:buSzPts val="6000"/>
              <a:buNone/>
              <a:defRPr sz="6000">
                <a:solidFill>
                  <a:schemeClr val="accent3"/>
                </a:solidFill>
              </a:defRPr>
            </a:lvl5pPr>
            <a:lvl6pPr lvl="5" algn="ctr" rtl="0">
              <a:lnSpc>
                <a:spcPct val="100000"/>
              </a:lnSpc>
              <a:spcBef>
                <a:spcPts val="0"/>
              </a:spcBef>
              <a:spcAft>
                <a:spcPts val="0"/>
              </a:spcAft>
              <a:buClr>
                <a:schemeClr val="accent3"/>
              </a:buClr>
              <a:buSzPts val="6000"/>
              <a:buNone/>
              <a:defRPr sz="6000">
                <a:solidFill>
                  <a:schemeClr val="accent3"/>
                </a:solidFill>
              </a:defRPr>
            </a:lvl6pPr>
            <a:lvl7pPr lvl="6" algn="ctr" rtl="0">
              <a:lnSpc>
                <a:spcPct val="100000"/>
              </a:lnSpc>
              <a:spcBef>
                <a:spcPts val="0"/>
              </a:spcBef>
              <a:spcAft>
                <a:spcPts val="0"/>
              </a:spcAft>
              <a:buClr>
                <a:schemeClr val="accent3"/>
              </a:buClr>
              <a:buSzPts val="6000"/>
              <a:buNone/>
              <a:defRPr sz="6000">
                <a:solidFill>
                  <a:schemeClr val="accent3"/>
                </a:solidFill>
              </a:defRPr>
            </a:lvl7pPr>
            <a:lvl8pPr lvl="7" algn="ctr" rtl="0">
              <a:lnSpc>
                <a:spcPct val="100000"/>
              </a:lnSpc>
              <a:spcBef>
                <a:spcPts val="0"/>
              </a:spcBef>
              <a:spcAft>
                <a:spcPts val="0"/>
              </a:spcAft>
              <a:buClr>
                <a:schemeClr val="accent3"/>
              </a:buClr>
              <a:buSzPts val="6000"/>
              <a:buNone/>
              <a:defRPr sz="6000">
                <a:solidFill>
                  <a:schemeClr val="accent3"/>
                </a:solidFill>
              </a:defRPr>
            </a:lvl8pPr>
            <a:lvl9pPr lvl="8" algn="ctr" rtl="0">
              <a:lnSpc>
                <a:spcPct val="100000"/>
              </a:lnSpc>
              <a:spcBef>
                <a:spcPts val="0"/>
              </a:spcBef>
              <a:spcAft>
                <a:spcPts val="0"/>
              </a:spcAft>
              <a:buClr>
                <a:schemeClr val="accent3"/>
              </a:buClr>
              <a:buSzPts val="6000"/>
              <a:buNone/>
              <a:defRPr sz="6000">
                <a:solidFill>
                  <a:schemeClr val="accent3"/>
                </a:solidFill>
              </a:defRPr>
            </a:lvl9pPr>
          </a:lstStyle>
          <a:p>
            <a:endParaRPr/>
          </a:p>
        </p:txBody>
      </p:sp>
      <p:sp>
        <p:nvSpPr>
          <p:cNvPr id="12" name="Google Shape;12;p2"/>
          <p:cNvSpPr txBox="1">
            <a:spLocks noGrp="1"/>
          </p:cNvSpPr>
          <p:nvPr>
            <p:ph type="subTitle" idx="1"/>
          </p:nvPr>
        </p:nvSpPr>
        <p:spPr>
          <a:xfrm>
            <a:off x="3765650" y="3159613"/>
            <a:ext cx="4502100" cy="77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1">
  <p:cSld name="CUSTOM_2">
    <p:bg>
      <p:bgPr>
        <a:solidFill>
          <a:schemeClr val="accent3"/>
        </a:solidFill>
        <a:effectLst/>
      </p:bgPr>
    </p:bg>
    <p:spTree>
      <p:nvGrpSpPr>
        <p:cNvPr id="1" name="Shape 71"/>
        <p:cNvGrpSpPr/>
        <p:nvPr/>
      </p:nvGrpSpPr>
      <p:grpSpPr>
        <a:xfrm>
          <a:off x="0" y="0"/>
          <a:ext cx="0" cy="0"/>
          <a:chOff x="0" y="0"/>
          <a:chExt cx="0" cy="0"/>
        </a:xfrm>
      </p:grpSpPr>
      <p:sp>
        <p:nvSpPr>
          <p:cNvPr id="72" name="Google Shape;72;p14"/>
          <p:cNvSpPr/>
          <p:nvPr/>
        </p:nvSpPr>
        <p:spPr>
          <a:xfrm flipH="1">
            <a:off x="0" y="3842225"/>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ctrTitle"/>
          </p:nvPr>
        </p:nvSpPr>
        <p:spPr>
          <a:xfrm>
            <a:off x="539500" y="713225"/>
            <a:ext cx="8064900" cy="53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800"/>
              <a:buNone/>
              <a:defRPr sz="3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4" name="Google Shape;74;p14"/>
          <p:cNvSpPr txBox="1">
            <a:spLocks noGrp="1"/>
          </p:cNvSpPr>
          <p:nvPr>
            <p:ph type="subTitle" idx="1"/>
          </p:nvPr>
        </p:nvSpPr>
        <p:spPr>
          <a:xfrm>
            <a:off x="539500" y="1409125"/>
            <a:ext cx="8064900" cy="302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a:endParaRPr/>
          </a:p>
        </p:txBody>
      </p:sp>
      <p:grpSp>
        <p:nvGrpSpPr>
          <p:cNvPr id="75" name="Google Shape;75;p14"/>
          <p:cNvGrpSpPr/>
          <p:nvPr/>
        </p:nvGrpSpPr>
        <p:grpSpPr>
          <a:xfrm rot="10800000" flipH="1">
            <a:off x="5595834" y="-38437"/>
            <a:ext cx="3573690" cy="1396447"/>
            <a:chOff x="4645400" y="3385700"/>
            <a:chExt cx="4498603" cy="1757864"/>
          </a:xfrm>
        </p:grpSpPr>
        <p:sp>
          <p:nvSpPr>
            <p:cNvPr id="76" name="Google Shape;76;p14"/>
            <p:cNvSpPr/>
            <p:nvPr/>
          </p:nvSpPr>
          <p:spPr>
            <a:xfrm>
              <a:off x="4645400" y="4597224"/>
              <a:ext cx="134601" cy="538756"/>
            </a:xfrm>
            <a:custGeom>
              <a:avLst/>
              <a:gdLst/>
              <a:ahLst/>
              <a:cxnLst/>
              <a:rect l="l" t="t" r="r" b="b"/>
              <a:pathLst>
                <a:path w="3809" h="15246" extrusionOk="0">
                  <a:moveTo>
                    <a:pt x="3809" y="0"/>
                  </a:moveTo>
                  <a:lnTo>
                    <a:pt x="2800" y="985"/>
                  </a:lnTo>
                  <a:lnTo>
                    <a:pt x="890" y="3073"/>
                  </a:lnTo>
                  <a:lnTo>
                    <a:pt x="1" y="4164"/>
                  </a:lnTo>
                  <a:lnTo>
                    <a:pt x="1" y="15245"/>
                  </a:lnTo>
                  <a:lnTo>
                    <a:pt x="3809" y="15245"/>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4869674" y="4419485"/>
              <a:ext cx="134212" cy="716892"/>
            </a:xfrm>
            <a:custGeom>
              <a:avLst/>
              <a:gdLst/>
              <a:ahLst/>
              <a:cxnLst/>
              <a:rect l="l" t="t" r="r" b="b"/>
              <a:pathLst>
                <a:path w="3798" h="20287" extrusionOk="0">
                  <a:moveTo>
                    <a:pt x="3797" y="0"/>
                  </a:moveTo>
                  <a:lnTo>
                    <a:pt x="2812" y="653"/>
                  </a:lnTo>
                  <a:lnTo>
                    <a:pt x="914" y="2041"/>
                  </a:lnTo>
                  <a:lnTo>
                    <a:pt x="1" y="2776"/>
                  </a:lnTo>
                  <a:lnTo>
                    <a:pt x="1" y="20287"/>
                  </a:lnTo>
                  <a:lnTo>
                    <a:pt x="3797" y="20287"/>
                  </a:lnTo>
                  <a:lnTo>
                    <a:pt x="37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5093524" y="4302100"/>
              <a:ext cx="134636" cy="834707"/>
            </a:xfrm>
            <a:custGeom>
              <a:avLst/>
              <a:gdLst/>
              <a:ahLst/>
              <a:cxnLst/>
              <a:rect l="l" t="t" r="r" b="b"/>
              <a:pathLst>
                <a:path w="3810" h="23621" extrusionOk="0">
                  <a:moveTo>
                    <a:pt x="3809" y="0"/>
                  </a:moveTo>
                  <a:lnTo>
                    <a:pt x="3002" y="344"/>
                  </a:lnTo>
                  <a:lnTo>
                    <a:pt x="1401" y="1092"/>
                  </a:lnTo>
                  <a:lnTo>
                    <a:pt x="606" y="1495"/>
                  </a:lnTo>
                  <a:lnTo>
                    <a:pt x="309" y="1661"/>
                  </a:lnTo>
                  <a:lnTo>
                    <a:pt x="1" y="1827"/>
                  </a:lnTo>
                  <a:lnTo>
                    <a:pt x="1" y="23621"/>
                  </a:lnTo>
                  <a:lnTo>
                    <a:pt x="3809" y="23621"/>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5317798" y="4225809"/>
              <a:ext cx="134636" cy="911425"/>
            </a:xfrm>
            <a:custGeom>
              <a:avLst/>
              <a:gdLst/>
              <a:ahLst/>
              <a:cxnLst/>
              <a:rect l="l" t="t" r="r" b="b"/>
              <a:pathLst>
                <a:path w="3810" h="25792" extrusionOk="0">
                  <a:moveTo>
                    <a:pt x="3809" y="0"/>
                  </a:moveTo>
                  <a:lnTo>
                    <a:pt x="2848" y="261"/>
                  </a:lnTo>
                  <a:lnTo>
                    <a:pt x="950" y="842"/>
                  </a:lnTo>
                  <a:lnTo>
                    <a:pt x="1" y="1175"/>
                  </a:lnTo>
                  <a:lnTo>
                    <a:pt x="1" y="25792"/>
                  </a:lnTo>
                  <a:lnTo>
                    <a:pt x="3809" y="25792"/>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5542108" y="4180509"/>
              <a:ext cx="134601" cy="957152"/>
            </a:xfrm>
            <a:custGeom>
              <a:avLst/>
              <a:gdLst/>
              <a:ahLst/>
              <a:cxnLst/>
              <a:rect l="l" t="t" r="r" b="b"/>
              <a:pathLst>
                <a:path w="3809" h="27086" extrusionOk="0">
                  <a:moveTo>
                    <a:pt x="3808" y="1"/>
                  </a:moveTo>
                  <a:lnTo>
                    <a:pt x="2847" y="143"/>
                  </a:lnTo>
                  <a:lnTo>
                    <a:pt x="949" y="475"/>
                  </a:lnTo>
                  <a:lnTo>
                    <a:pt x="0" y="677"/>
                  </a:lnTo>
                  <a:lnTo>
                    <a:pt x="0" y="27086"/>
                  </a:lnTo>
                  <a:lnTo>
                    <a:pt x="3808" y="27086"/>
                  </a:lnTo>
                  <a:lnTo>
                    <a:pt x="3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5766382" y="4160403"/>
              <a:ext cx="134601" cy="977683"/>
            </a:xfrm>
            <a:custGeom>
              <a:avLst/>
              <a:gdLst/>
              <a:ahLst/>
              <a:cxnLst/>
              <a:rect l="l" t="t" r="r" b="b"/>
              <a:pathLst>
                <a:path w="3809" h="27667" extrusionOk="0">
                  <a:moveTo>
                    <a:pt x="3808" y="0"/>
                  </a:moveTo>
                  <a:lnTo>
                    <a:pt x="1898" y="95"/>
                  </a:lnTo>
                  <a:lnTo>
                    <a:pt x="0" y="261"/>
                  </a:lnTo>
                  <a:lnTo>
                    <a:pt x="0" y="27666"/>
                  </a:lnTo>
                  <a:lnTo>
                    <a:pt x="3808" y="27666"/>
                  </a:lnTo>
                  <a:lnTo>
                    <a:pt x="38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5990657" y="4157894"/>
              <a:ext cx="134601" cy="980616"/>
            </a:xfrm>
            <a:custGeom>
              <a:avLst/>
              <a:gdLst/>
              <a:ahLst/>
              <a:cxnLst/>
              <a:rect l="l" t="t" r="r" b="b"/>
              <a:pathLst>
                <a:path w="3809" h="27750" extrusionOk="0">
                  <a:moveTo>
                    <a:pt x="0" y="0"/>
                  </a:moveTo>
                  <a:lnTo>
                    <a:pt x="0" y="27749"/>
                  </a:lnTo>
                  <a:lnTo>
                    <a:pt x="3809" y="27749"/>
                  </a:lnTo>
                  <a:lnTo>
                    <a:pt x="3809" y="83"/>
                  </a:lnTo>
                  <a:lnTo>
                    <a:pt x="3714" y="83"/>
                  </a:lnTo>
                  <a:lnTo>
                    <a:pt x="1863" y="1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6214931" y="4166269"/>
              <a:ext cx="134176" cy="972665"/>
            </a:xfrm>
            <a:custGeom>
              <a:avLst/>
              <a:gdLst/>
              <a:ahLst/>
              <a:cxnLst/>
              <a:rect l="l" t="t" r="r" b="b"/>
              <a:pathLst>
                <a:path w="3797" h="27525" extrusionOk="0">
                  <a:moveTo>
                    <a:pt x="0" y="0"/>
                  </a:moveTo>
                  <a:lnTo>
                    <a:pt x="0" y="27524"/>
                  </a:lnTo>
                  <a:lnTo>
                    <a:pt x="3797" y="27524"/>
                  </a:lnTo>
                  <a:lnTo>
                    <a:pt x="3797" y="356"/>
                  </a:lnTo>
                  <a:lnTo>
                    <a:pt x="1899" y="15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6438781" y="4189308"/>
              <a:ext cx="134601" cy="950049"/>
            </a:xfrm>
            <a:custGeom>
              <a:avLst/>
              <a:gdLst/>
              <a:ahLst/>
              <a:cxnLst/>
              <a:rect l="l" t="t" r="r" b="b"/>
              <a:pathLst>
                <a:path w="3809" h="26885" extrusionOk="0">
                  <a:moveTo>
                    <a:pt x="1" y="1"/>
                  </a:moveTo>
                  <a:lnTo>
                    <a:pt x="1" y="26884"/>
                  </a:lnTo>
                  <a:lnTo>
                    <a:pt x="3809" y="26884"/>
                  </a:lnTo>
                  <a:lnTo>
                    <a:pt x="3809" y="499"/>
                  </a:lnTo>
                  <a:lnTo>
                    <a:pt x="1911" y="23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6663056" y="4219520"/>
              <a:ext cx="134601" cy="920224"/>
            </a:xfrm>
            <a:custGeom>
              <a:avLst/>
              <a:gdLst/>
              <a:ahLst/>
              <a:cxnLst/>
              <a:rect l="l" t="t" r="r" b="b"/>
              <a:pathLst>
                <a:path w="3809" h="26041" extrusionOk="0">
                  <a:moveTo>
                    <a:pt x="1" y="0"/>
                  </a:moveTo>
                  <a:lnTo>
                    <a:pt x="1" y="26041"/>
                  </a:lnTo>
                  <a:lnTo>
                    <a:pt x="3809" y="26041"/>
                  </a:lnTo>
                  <a:lnTo>
                    <a:pt x="3809" y="534"/>
                  </a:lnTo>
                  <a:lnTo>
                    <a:pt x="1911" y="27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6887330" y="4250121"/>
              <a:ext cx="134636" cy="889622"/>
            </a:xfrm>
            <a:custGeom>
              <a:avLst/>
              <a:gdLst/>
              <a:ahLst/>
              <a:cxnLst/>
              <a:rect l="l" t="t" r="r" b="b"/>
              <a:pathLst>
                <a:path w="3810" h="25175" extrusionOk="0">
                  <a:moveTo>
                    <a:pt x="1" y="0"/>
                  </a:moveTo>
                  <a:lnTo>
                    <a:pt x="1" y="25175"/>
                  </a:lnTo>
                  <a:lnTo>
                    <a:pt x="3809" y="25175"/>
                  </a:lnTo>
                  <a:lnTo>
                    <a:pt x="3809" y="415"/>
                  </a:lnTo>
                  <a:lnTo>
                    <a:pt x="3726" y="415"/>
                  </a:lnTo>
                  <a:lnTo>
                    <a:pt x="1863" y="22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7111604" y="4273159"/>
              <a:ext cx="134636" cy="867006"/>
            </a:xfrm>
            <a:custGeom>
              <a:avLst/>
              <a:gdLst/>
              <a:ahLst/>
              <a:cxnLst/>
              <a:rect l="l" t="t" r="r" b="b"/>
              <a:pathLst>
                <a:path w="3810" h="24535" extrusionOk="0">
                  <a:moveTo>
                    <a:pt x="1" y="1"/>
                  </a:moveTo>
                  <a:lnTo>
                    <a:pt x="1" y="24535"/>
                  </a:lnTo>
                  <a:lnTo>
                    <a:pt x="3809" y="24535"/>
                  </a:lnTo>
                  <a:lnTo>
                    <a:pt x="3809" y="202"/>
                  </a:lnTo>
                  <a:lnTo>
                    <a:pt x="1899" y="11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7335914" y="4276092"/>
              <a:ext cx="134601" cy="864497"/>
            </a:xfrm>
            <a:custGeom>
              <a:avLst/>
              <a:gdLst/>
              <a:ahLst/>
              <a:cxnLst/>
              <a:rect l="l" t="t" r="r" b="b"/>
              <a:pathLst>
                <a:path w="3809" h="24464" extrusionOk="0">
                  <a:moveTo>
                    <a:pt x="3808" y="1"/>
                  </a:moveTo>
                  <a:lnTo>
                    <a:pt x="2859" y="60"/>
                  </a:lnTo>
                  <a:lnTo>
                    <a:pt x="949" y="131"/>
                  </a:lnTo>
                  <a:lnTo>
                    <a:pt x="0" y="143"/>
                  </a:lnTo>
                  <a:lnTo>
                    <a:pt x="0" y="24464"/>
                  </a:lnTo>
                  <a:lnTo>
                    <a:pt x="3808" y="24464"/>
                  </a:lnTo>
                  <a:lnTo>
                    <a:pt x="3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7560188" y="4245916"/>
              <a:ext cx="134601" cy="895099"/>
            </a:xfrm>
            <a:custGeom>
              <a:avLst/>
              <a:gdLst/>
              <a:ahLst/>
              <a:cxnLst/>
              <a:rect l="l" t="t" r="r" b="b"/>
              <a:pathLst>
                <a:path w="3809" h="25330" extrusionOk="0">
                  <a:moveTo>
                    <a:pt x="3808" y="1"/>
                  </a:moveTo>
                  <a:lnTo>
                    <a:pt x="2859" y="190"/>
                  </a:lnTo>
                  <a:lnTo>
                    <a:pt x="949" y="499"/>
                  </a:lnTo>
                  <a:lnTo>
                    <a:pt x="0" y="617"/>
                  </a:lnTo>
                  <a:lnTo>
                    <a:pt x="0" y="25329"/>
                  </a:lnTo>
                  <a:lnTo>
                    <a:pt x="3808" y="25329"/>
                  </a:lnTo>
                  <a:lnTo>
                    <a:pt x="3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7784462" y="4179696"/>
              <a:ext cx="134176" cy="961745"/>
            </a:xfrm>
            <a:custGeom>
              <a:avLst/>
              <a:gdLst/>
              <a:ahLst/>
              <a:cxnLst/>
              <a:rect l="l" t="t" r="r" b="b"/>
              <a:pathLst>
                <a:path w="3797" h="27216" extrusionOk="0">
                  <a:moveTo>
                    <a:pt x="3797" y="0"/>
                  </a:moveTo>
                  <a:lnTo>
                    <a:pt x="3559" y="95"/>
                  </a:lnTo>
                  <a:lnTo>
                    <a:pt x="2681" y="427"/>
                  </a:lnTo>
                  <a:lnTo>
                    <a:pt x="902" y="1020"/>
                  </a:lnTo>
                  <a:lnTo>
                    <a:pt x="0" y="1269"/>
                  </a:lnTo>
                  <a:lnTo>
                    <a:pt x="0" y="27215"/>
                  </a:lnTo>
                  <a:lnTo>
                    <a:pt x="3797" y="27215"/>
                  </a:lnTo>
                  <a:lnTo>
                    <a:pt x="37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8008313" y="4064819"/>
              <a:ext cx="134601" cy="1077052"/>
            </a:xfrm>
            <a:custGeom>
              <a:avLst/>
              <a:gdLst/>
              <a:ahLst/>
              <a:cxnLst/>
              <a:rect l="l" t="t" r="r" b="b"/>
              <a:pathLst>
                <a:path w="3809" h="30479" extrusionOk="0">
                  <a:moveTo>
                    <a:pt x="3809" y="0"/>
                  </a:moveTo>
                  <a:lnTo>
                    <a:pt x="2883" y="570"/>
                  </a:lnTo>
                  <a:lnTo>
                    <a:pt x="973" y="1638"/>
                  </a:lnTo>
                  <a:lnTo>
                    <a:pt x="0" y="2124"/>
                  </a:lnTo>
                  <a:lnTo>
                    <a:pt x="0" y="30478"/>
                  </a:lnTo>
                  <a:lnTo>
                    <a:pt x="3809" y="30478"/>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8232587" y="3903829"/>
              <a:ext cx="134601" cy="1238862"/>
            </a:xfrm>
            <a:custGeom>
              <a:avLst/>
              <a:gdLst/>
              <a:ahLst/>
              <a:cxnLst/>
              <a:rect l="l" t="t" r="r" b="b"/>
              <a:pathLst>
                <a:path w="3809" h="35058" extrusionOk="0">
                  <a:moveTo>
                    <a:pt x="3809" y="1"/>
                  </a:moveTo>
                  <a:lnTo>
                    <a:pt x="2872" y="748"/>
                  </a:lnTo>
                  <a:lnTo>
                    <a:pt x="973" y="2184"/>
                  </a:lnTo>
                  <a:lnTo>
                    <a:pt x="1" y="2884"/>
                  </a:lnTo>
                  <a:lnTo>
                    <a:pt x="1" y="35058"/>
                  </a:lnTo>
                  <a:lnTo>
                    <a:pt x="3809" y="35058"/>
                  </a:lnTo>
                  <a:lnTo>
                    <a:pt x="3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8456861" y="3715596"/>
              <a:ext cx="134601" cy="1427105"/>
            </a:xfrm>
            <a:custGeom>
              <a:avLst/>
              <a:gdLst/>
              <a:ahLst/>
              <a:cxnLst/>
              <a:rect l="l" t="t" r="r" b="b"/>
              <a:pathLst>
                <a:path w="3809" h="40385" extrusionOk="0">
                  <a:moveTo>
                    <a:pt x="3809" y="1"/>
                  </a:moveTo>
                  <a:lnTo>
                    <a:pt x="1911" y="1626"/>
                  </a:lnTo>
                  <a:lnTo>
                    <a:pt x="1" y="3240"/>
                  </a:lnTo>
                  <a:lnTo>
                    <a:pt x="1" y="40385"/>
                  </a:lnTo>
                  <a:lnTo>
                    <a:pt x="3809" y="40385"/>
                  </a:lnTo>
                  <a:lnTo>
                    <a:pt x="3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8681136" y="3532415"/>
              <a:ext cx="134601" cy="1610719"/>
            </a:xfrm>
            <a:custGeom>
              <a:avLst/>
              <a:gdLst/>
              <a:ahLst/>
              <a:cxnLst/>
              <a:rect l="l" t="t" r="r" b="b"/>
              <a:pathLst>
                <a:path w="3809" h="45581" extrusionOk="0">
                  <a:moveTo>
                    <a:pt x="3809" y="1"/>
                  </a:moveTo>
                  <a:lnTo>
                    <a:pt x="2848" y="736"/>
                  </a:lnTo>
                  <a:lnTo>
                    <a:pt x="938" y="2255"/>
                  </a:lnTo>
                  <a:lnTo>
                    <a:pt x="1" y="3038"/>
                  </a:lnTo>
                  <a:lnTo>
                    <a:pt x="1" y="45581"/>
                  </a:lnTo>
                  <a:lnTo>
                    <a:pt x="3809" y="45581"/>
                  </a:lnTo>
                  <a:lnTo>
                    <a:pt x="3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8905410" y="3385700"/>
              <a:ext cx="134636" cy="1757864"/>
            </a:xfrm>
            <a:custGeom>
              <a:avLst/>
              <a:gdLst/>
              <a:ahLst/>
              <a:cxnLst/>
              <a:rect l="l" t="t" r="r" b="b"/>
              <a:pathLst>
                <a:path w="3810" h="49745" extrusionOk="0">
                  <a:moveTo>
                    <a:pt x="3809" y="0"/>
                  </a:moveTo>
                  <a:lnTo>
                    <a:pt x="2836" y="534"/>
                  </a:lnTo>
                  <a:lnTo>
                    <a:pt x="926" y="1709"/>
                  </a:lnTo>
                  <a:lnTo>
                    <a:pt x="1" y="2337"/>
                  </a:lnTo>
                  <a:lnTo>
                    <a:pt x="1" y="49745"/>
                  </a:lnTo>
                  <a:lnTo>
                    <a:pt x="3809" y="49745"/>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4973631"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5197905"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646489" y="4694893"/>
              <a:ext cx="134176" cy="448186"/>
            </a:xfrm>
            <a:custGeom>
              <a:avLst/>
              <a:gdLst/>
              <a:ahLst/>
              <a:cxnLst/>
              <a:rect l="l" t="t" r="r" b="b"/>
              <a:pathLst>
                <a:path w="3797" h="12683" extrusionOk="0">
                  <a:moveTo>
                    <a:pt x="0" y="1"/>
                  </a:moveTo>
                  <a:lnTo>
                    <a:pt x="0" y="12683"/>
                  </a:lnTo>
                  <a:lnTo>
                    <a:pt x="3797" y="12683"/>
                  </a:lnTo>
                  <a:lnTo>
                    <a:pt x="3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5870339"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6094614"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6543162" y="4694893"/>
              <a:ext cx="134601" cy="448186"/>
            </a:xfrm>
            <a:custGeom>
              <a:avLst/>
              <a:gdLst/>
              <a:ahLst/>
              <a:cxnLst/>
              <a:rect l="l" t="t" r="r" b="b"/>
              <a:pathLst>
                <a:path w="3809"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6767437"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6991711" y="4694893"/>
              <a:ext cx="134212" cy="448186"/>
            </a:xfrm>
            <a:custGeom>
              <a:avLst/>
              <a:gdLst/>
              <a:ahLst/>
              <a:cxnLst/>
              <a:rect l="l" t="t" r="r" b="b"/>
              <a:pathLst>
                <a:path w="3798" h="12683" extrusionOk="0">
                  <a:moveTo>
                    <a:pt x="1" y="1"/>
                  </a:moveTo>
                  <a:lnTo>
                    <a:pt x="1" y="12683"/>
                  </a:lnTo>
                  <a:lnTo>
                    <a:pt x="3797" y="12683"/>
                  </a:lnTo>
                  <a:lnTo>
                    <a:pt x="3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7439871" y="4694893"/>
              <a:ext cx="134601" cy="448186"/>
            </a:xfrm>
            <a:custGeom>
              <a:avLst/>
              <a:gdLst/>
              <a:ahLst/>
              <a:cxnLst/>
              <a:rect l="l" t="t" r="r" b="b"/>
              <a:pathLst>
                <a:path w="3809" h="12683" extrusionOk="0">
                  <a:moveTo>
                    <a:pt x="0" y="1"/>
                  </a:moveTo>
                  <a:lnTo>
                    <a:pt x="0" y="12683"/>
                  </a:lnTo>
                  <a:lnTo>
                    <a:pt x="3808" y="12683"/>
                  </a:lnTo>
                  <a:lnTo>
                    <a:pt x="3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7664145"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7888419"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8336968" y="4694893"/>
              <a:ext cx="134176" cy="448186"/>
            </a:xfrm>
            <a:custGeom>
              <a:avLst/>
              <a:gdLst/>
              <a:ahLst/>
              <a:cxnLst/>
              <a:rect l="l" t="t" r="r" b="b"/>
              <a:pathLst>
                <a:path w="3797" h="12683" extrusionOk="0">
                  <a:moveTo>
                    <a:pt x="1" y="1"/>
                  </a:moveTo>
                  <a:lnTo>
                    <a:pt x="1" y="12683"/>
                  </a:lnTo>
                  <a:lnTo>
                    <a:pt x="3797" y="12683"/>
                  </a:lnTo>
                  <a:lnTo>
                    <a:pt x="3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8560818"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9009402" y="4694893"/>
              <a:ext cx="134601" cy="448186"/>
            </a:xfrm>
            <a:custGeom>
              <a:avLst/>
              <a:gdLst/>
              <a:ahLst/>
              <a:cxnLst/>
              <a:rect l="l" t="t" r="r" b="b"/>
              <a:pathLst>
                <a:path w="3809" h="12683" extrusionOk="0">
                  <a:moveTo>
                    <a:pt x="0" y="1"/>
                  </a:moveTo>
                  <a:lnTo>
                    <a:pt x="0" y="12683"/>
                  </a:lnTo>
                  <a:lnTo>
                    <a:pt x="3808" y="12683"/>
                  </a:lnTo>
                  <a:lnTo>
                    <a:pt x="3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
  <p:cSld name="TITLE_1_1">
    <p:bg>
      <p:bgPr>
        <a:solidFill>
          <a:srgbClr val="F4F0DB"/>
        </a:solidFill>
        <a:effectLst/>
      </p:bgPr>
    </p:bg>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5399898" y="1682350"/>
            <a:ext cx="3204600" cy="53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2" name="Google Shape;112;p15"/>
          <p:cNvSpPr txBox="1">
            <a:spLocks noGrp="1"/>
          </p:cNvSpPr>
          <p:nvPr>
            <p:ph type="title" idx="2" hasCustomPrompt="1"/>
          </p:nvPr>
        </p:nvSpPr>
        <p:spPr>
          <a:xfrm>
            <a:off x="4645400" y="1682350"/>
            <a:ext cx="607800" cy="5385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000">
                <a:solidFill>
                  <a:schemeClr val="dk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3" name="Google Shape;113;p15"/>
          <p:cNvSpPr txBox="1">
            <a:spLocks noGrp="1"/>
          </p:cNvSpPr>
          <p:nvPr>
            <p:ph type="ctrTitle" idx="3"/>
          </p:nvPr>
        </p:nvSpPr>
        <p:spPr>
          <a:xfrm>
            <a:off x="5399898" y="2428547"/>
            <a:ext cx="3204600" cy="53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4" name="Google Shape;114;p15"/>
          <p:cNvSpPr txBox="1">
            <a:spLocks noGrp="1"/>
          </p:cNvSpPr>
          <p:nvPr>
            <p:ph type="title" idx="4" hasCustomPrompt="1"/>
          </p:nvPr>
        </p:nvSpPr>
        <p:spPr>
          <a:xfrm>
            <a:off x="4645400" y="2428548"/>
            <a:ext cx="607800" cy="5385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000">
                <a:solidFill>
                  <a:schemeClr val="dk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5" name="Google Shape;115;p15"/>
          <p:cNvSpPr txBox="1">
            <a:spLocks noGrp="1"/>
          </p:cNvSpPr>
          <p:nvPr>
            <p:ph type="ctrTitle" idx="5"/>
          </p:nvPr>
        </p:nvSpPr>
        <p:spPr>
          <a:xfrm>
            <a:off x="5399898" y="3145377"/>
            <a:ext cx="3204600" cy="53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6" name="Google Shape;116;p15"/>
          <p:cNvSpPr txBox="1">
            <a:spLocks noGrp="1"/>
          </p:cNvSpPr>
          <p:nvPr>
            <p:ph type="title" idx="6" hasCustomPrompt="1"/>
          </p:nvPr>
        </p:nvSpPr>
        <p:spPr>
          <a:xfrm>
            <a:off x="4645400" y="3145377"/>
            <a:ext cx="607800" cy="5385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000">
                <a:solidFill>
                  <a:schemeClr val="dk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15"/>
          <p:cNvSpPr txBox="1">
            <a:spLocks noGrp="1"/>
          </p:cNvSpPr>
          <p:nvPr>
            <p:ph type="ctrTitle" idx="7"/>
          </p:nvPr>
        </p:nvSpPr>
        <p:spPr>
          <a:xfrm>
            <a:off x="5399898" y="3891575"/>
            <a:ext cx="3204600" cy="538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8" name="Google Shape;118;p15"/>
          <p:cNvSpPr txBox="1">
            <a:spLocks noGrp="1"/>
          </p:cNvSpPr>
          <p:nvPr>
            <p:ph type="title" idx="8" hasCustomPrompt="1"/>
          </p:nvPr>
        </p:nvSpPr>
        <p:spPr>
          <a:xfrm>
            <a:off x="4645400" y="3891575"/>
            <a:ext cx="607800" cy="5385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000">
                <a:solidFill>
                  <a:schemeClr val="dk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9" name="Google Shape;119;p15"/>
          <p:cNvSpPr txBox="1">
            <a:spLocks noGrp="1"/>
          </p:cNvSpPr>
          <p:nvPr>
            <p:ph type="ctrTitle" idx="9"/>
          </p:nvPr>
        </p:nvSpPr>
        <p:spPr>
          <a:xfrm>
            <a:off x="539500" y="713225"/>
            <a:ext cx="5327700" cy="53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800"/>
              <a:buNone/>
              <a:defRPr sz="3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0" name="Google Shape;120;p15"/>
          <p:cNvSpPr/>
          <p:nvPr/>
        </p:nvSpPr>
        <p:spPr>
          <a:xfrm rot="10800000" flipH="1">
            <a:off x="5711563" y="0"/>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_1_1_1">
    <p:bg>
      <p:bgPr>
        <a:solidFill>
          <a:schemeClr val="accent3"/>
        </a:solidFill>
        <a:effectLst/>
      </p:bgPr>
    </p:bg>
    <p:spTree>
      <p:nvGrpSpPr>
        <p:cNvPr id="1" name="Shape 121"/>
        <p:cNvGrpSpPr/>
        <p:nvPr/>
      </p:nvGrpSpPr>
      <p:grpSpPr>
        <a:xfrm>
          <a:off x="0" y="0"/>
          <a:ext cx="0" cy="0"/>
          <a:chOff x="0" y="0"/>
          <a:chExt cx="0" cy="0"/>
        </a:xfrm>
      </p:grpSpPr>
      <p:sp>
        <p:nvSpPr>
          <p:cNvPr id="122" name="Google Shape;122;p16"/>
          <p:cNvSpPr/>
          <p:nvPr/>
        </p:nvSpPr>
        <p:spPr>
          <a:xfrm rot="10800000" flipH="1">
            <a:off x="-62603" y="1572633"/>
            <a:ext cx="8114553" cy="3638792"/>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subTitle" idx="1"/>
          </p:nvPr>
        </p:nvSpPr>
        <p:spPr>
          <a:xfrm>
            <a:off x="539600" y="2132325"/>
            <a:ext cx="3959100" cy="1306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600"/>
            </a:lvl1pPr>
            <a:lvl2pPr lvl="1">
              <a:lnSpc>
                <a:spcPct val="100000"/>
              </a:lnSpc>
              <a:spcBef>
                <a:spcPts val="0"/>
              </a:spcBef>
              <a:spcAft>
                <a:spcPts val="0"/>
              </a:spcAft>
              <a:buNone/>
              <a:defRPr sz="1600"/>
            </a:lvl2pPr>
            <a:lvl3pPr lvl="2">
              <a:lnSpc>
                <a:spcPct val="100000"/>
              </a:lnSpc>
              <a:spcBef>
                <a:spcPts val="0"/>
              </a:spcBef>
              <a:spcAft>
                <a:spcPts val="0"/>
              </a:spcAft>
              <a:buNone/>
              <a:defRPr sz="1600"/>
            </a:lvl3pPr>
            <a:lvl4pPr lvl="3">
              <a:lnSpc>
                <a:spcPct val="100000"/>
              </a:lnSpc>
              <a:spcBef>
                <a:spcPts val="0"/>
              </a:spcBef>
              <a:spcAft>
                <a:spcPts val="0"/>
              </a:spcAft>
              <a:buNone/>
              <a:defRPr sz="1600"/>
            </a:lvl4pPr>
            <a:lvl5pPr lvl="4">
              <a:lnSpc>
                <a:spcPct val="100000"/>
              </a:lnSpc>
              <a:spcBef>
                <a:spcPts val="0"/>
              </a:spcBef>
              <a:spcAft>
                <a:spcPts val="0"/>
              </a:spcAft>
              <a:buNone/>
              <a:defRPr sz="1600"/>
            </a:lvl5pPr>
            <a:lvl6pPr lvl="5">
              <a:lnSpc>
                <a:spcPct val="100000"/>
              </a:lnSpc>
              <a:spcBef>
                <a:spcPts val="0"/>
              </a:spcBef>
              <a:spcAft>
                <a:spcPts val="0"/>
              </a:spcAft>
              <a:buNone/>
              <a:defRPr sz="1600"/>
            </a:lvl6pPr>
            <a:lvl7pPr lvl="6">
              <a:lnSpc>
                <a:spcPct val="100000"/>
              </a:lnSpc>
              <a:spcBef>
                <a:spcPts val="0"/>
              </a:spcBef>
              <a:spcAft>
                <a:spcPts val="0"/>
              </a:spcAft>
              <a:buNone/>
              <a:defRPr sz="1600"/>
            </a:lvl7pPr>
            <a:lvl8pPr lvl="7">
              <a:lnSpc>
                <a:spcPct val="100000"/>
              </a:lnSpc>
              <a:spcBef>
                <a:spcPts val="0"/>
              </a:spcBef>
              <a:spcAft>
                <a:spcPts val="0"/>
              </a:spcAft>
              <a:buNone/>
              <a:defRPr sz="1600"/>
            </a:lvl8pPr>
            <a:lvl9pPr lvl="8">
              <a:lnSpc>
                <a:spcPct val="100000"/>
              </a:lnSpc>
              <a:spcBef>
                <a:spcPts val="0"/>
              </a:spcBef>
              <a:spcAft>
                <a:spcPts val="0"/>
              </a:spcAft>
              <a:buNone/>
              <a:defRPr sz="1600"/>
            </a:lvl9pPr>
          </a:lstStyle>
          <a:p>
            <a:endParaRPr/>
          </a:p>
        </p:txBody>
      </p:sp>
      <p:sp>
        <p:nvSpPr>
          <p:cNvPr id="124" name="Google Shape;124;p16"/>
          <p:cNvSpPr txBox="1">
            <a:spLocks noGrp="1"/>
          </p:cNvSpPr>
          <p:nvPr>
            <p:ph type="ctrTitle"/>
          </p:nvPr>
        </p:nvSpPr>
        <p:spPr>
          <a:xfrm>
            <a:off x="539500" y="1074175"/>
            <a:ext cx="3959100" cy="85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800"/>
              <a:buNone/>
              <a:defRPr sz="80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5" name="Google Shape;125;p16"/>
          <p:cNvSpPr txBox="1"/>
          <p:nvPr/>
        </p:nvSpPr>
        <p:spPr>
          <a:xfrm>
            <a:off x="5129100" y="2750325"/>
            <a:ext cx="3475500" cy="6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solidFill>
                  <a:srgbClr val="434343"/>
                </a:solidFill>
                <a:latin typeface="Roboto"/>
                <a:ea typeface="Roboto"/>
                <a:cs typeface="Roboto"/>
                <a:sym typeface="Roboto"/>
              </a:rPr>
              <a:t>CREDITS:</a:t>
            </a:r>
            <a:r>
              <a:rPr lang="en" sz="1200">
                <a:solidFill>
                  <a:srgbClr val="434343"/>
                </a:solidFill>
                <a:latin typeface="Roboto"/>
                <a:ea typeface="Roboto"/>
                <a:cs typeface="Roboto"/>
                <a:sym typeface="Roboto"/>
              </a:rPr>
              <a:t> This presentation template was created by </a:t>
            </a:r>
            <a:r>
              <a:rPr lang="en" sz="1200" b="1">
                <a:solidFill>
                  <a:srgbClr val="434343"/>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rgbClr val="434343"/>
                </a:solidFill>
                <a:latin typeface="Roboto"/>
                <a:ea typeface="Roboto"/>
                <a:cs typeface="Roboto"/>
                <a:sym typeface="Roboto"/>
              </a:rPr>
              <a:t>, including icons by </a:t>
            </a:r>
            <a:r>
              <a:rPr lang="en" sz="1200" b="1">
                <a:solidFill>
                  <a:srgbClr val="434343"/>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rgbClr val="434343"/>
                </a:solidFill>
                <a:latin typeface="Roboto"/>
                <a:ea typeface="Roboto"/>
                <a:cs typeface="Roboto"/>
                <a:sym typeface="Roboto"/>
              </a:rPr>
              <a:t>, and infographics &amp; images by </a:t>
            </a:r>
            <a:r>
              <a:rPr lang="en" sz="1200" b="1">
                <a:solidFill>
                  <a:srgbClr val="434343"/>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rgbClr val="434343"/>
                </a:solidFill>
                <a:latin typeface="Roboto"/>
                <a:ea typeface="Roboto"/>
                <a:cs typeface="Roboto"/>
                <a:sym typeface="Roboto"/>
              </a:rPr>
              <a:t>. </a:t>
            </a:r>
            <a:endParaRPr sz="1200">
              <a:solidFill>
                <a:srgbClr val="434343"/>
              </a:solidFill>
              <a:latin typeface="Roboto"/>
              <a:ea typeface="Roboto"/>
              <a:cs typeface="Roboto"/>
              <a:sym typeface="Roboto"/>
            </a:endParaRPr>
          </a:p>
          <a:p>
            <a:pPr marL="0" lvl="0" indent="0" algn="r" rtl="0">
              <a:spcBef>
                <a:spcPts val="0"/>
              </a:spcBef>
              <a:spcAft>
                <a:spcPts val="0"/>
              </a:spcAft>
              <a:buNone/>
            </a:pPr>
            <a:endParaRPr sz="1200" b="1">
              <a:solidFill>
                <a:srgbClr val="434343"/>
              </a:solidFill>
              <a:latin typeface="Roboto"/>
              <a:ea typeface="Roboto"/>
              <a:cs typeface="Roboto"/>
              <a:sym typeface="Roboto"/>
            </a:endParaRPr>
          </a:p>
        </p:txBody>
      </p:sp>
      <p:grpSp>
        <p:nvGrpSpPr>
          <p:cNvPr id="126" name="Google Shape;126;p16"/>
          <p:cNvGrpSpPr/>
          <p:nvPr/>
        </p:nvGrpSpPr>
        <p:grpSpPr>
          <a:xfrm rot="10800000" flipH="1">
            <a:off x="5595834" y="-38437"/>
            <a:ext cx="3573690" cy="1396447"/>
            <a:chOff x="4645400" y="3385700"/>
            <a:chExt cx="4498603" cy="1757864"/>
          </a:xfrm>
        </p:grpSpPr>
        <p:sp>
          <p:nvSpPr>
            <p:cNvPr id="127" name="Google Shape;127;p16"/>
            <p:cNvSpPr/>
            <p:nvPr/>
          </p:nvSpPr>
          <p:spPr>
            <a:xfrm>
              <a:off x="4645400" y="4597224"/>
              <a:ext cx="134601" cy="538756"/>
            </a:xfrm>
            <a:custGeom>
              <a:avLst/>
              <a:gdLst/>
              <a:ahLst/>
              <a:cxnLst/>
              <a:rect l="l" t="t" r="r" b="b"/>
              <a:pathLst>
                <a:path w="3809" h="15246" extrusionOk="0">
                  <a:moveTo>
                    <a:pt x="3809" y="0"/>
                  </a:moveTo>
                  <a:lnTo>
                    <a:pt x="2800" y="985"/>
                  </a:lnTo>
                  <a:lnTo>
                    <a:pt x="890" y="3073"/>
                  </a:lnTo>
                  <a:lnTo>
                    <a:pt x="1" y="4164"/>
                  </a:lnTo>
                  <a:lnTo>
                    <a:pt x="1" y="15245"/>
                  </a:lnTo>
                  <a:lnTo>
                    <a:pt x="3809" y="15245"/>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4869674" y="4419485"/>
              <a:ext cx="134212" cy="716892"/>
            </a:xfrm>
            <a:custGeom>
              <a:avLst/>
              <a:gdLst/>
              <a:ahLst/>
              <a:cxnLst/>
              <a:rect l="l" t="t" r="r" b="b"/>
              <a:pathLst>
                <a:path w="3798" h="20287" extrusionOk="0">
                  <a:moveTo>
                    <a:pt x="3797" y="0"/>
                  </a:moveTo>
                  <a:lnTo>
                    <a:pt x="2812" y="653"/>
                  </a:lnTo>
                  <a:lnTo>
                    <a:pt x="914" y="2041"/>
                  </a:lnTo>
                  <a:lnTo>
                    <a:pt x="1" y="2776"/>
                  </a:lnTo>
                  <a:lnTo>
                    <a:pt x="1" y="20287"/>
                  </a:lnTo>
                  <a:lnTo>
                    <a:pt x="3797" y="20287"/>
                  </a:lnTo>
                  <a:lnTo>
                    <a:pt x="37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5093524" y="4302100"/>
              <a:ext cx="134636" cy="834707"/>
            </a:xfrm>
            <a:custGeom>
              <a:avLst/>
              <a:gdLst/>
              <a:ahLst/>
              <a:cxnLst/>
              <a:rect l="l" t="t" r="r" b="b"/>
              <a:pathLst>
                <a:path w="3810" h="23621" extrusionOk="0">
                  <a:moveTo>
                    <a:pt x="3809" y="0"/>
                  </a:moveTo>
                  <a:lnTo>
                    <a:pt x="3002" y="344"/>
                  </a:lnTo>
                  <a:lnTo>
                    <a:pt x="1401" y="1092"/>
                  </a:lnTo>
                  <a:lnTo>
                    <a:pt x="606" y="1495"/>
                  </a:lnTo>
                  <a:lnTo>
                    <a:pt x="309" y="1661"/>
                  </a:lnTo>
                  <a:lnTo>
                    <a:pt x="1" y="1827"/>
                  </a:lnTo>
                  <a:lnTo>
                    <a:pt x="1" y="23621"/>
                  </a:lnTo>
                  <a:lnTo>
                    <a:pt x="3809" y="23621"/>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5317798" y="4225809"/>
              <a:ext cx="134636" cy="911425"/>
            </a:xfrm>
            <a:custGeom>
              <a:avLst/>
              <a:gdLst/>
              <a:ahLst/>
              <a:cxnLst/>
              <a:rect l="l" t="t" r="r" b="b"/>
              <a:pathLst>
                <a:path w="3810" h="25792" extrusionOk="0">
                  <a:moveTo>
                    <a:pt x="3809" y="0"/>
                  </a:moveTo>
                  <a:lnTo>
                    <a:pt x="2848" y="261"/>
                  </a:lnTo>
                  <a:lnTo>
                    <a:pt x="950" y="842"/>
                  </a:lnTo>
                  <a:lnTo>
                    <a:pt x="1" y="1175"/>
                  </a:lnTo>
                  <a:lnTo>
                    <a:pt x="1" y="25792"/>
                  </a:lnTo>
                  <a:lnTo>
                    <a:pt x="3809" y="25792"/>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5542108" y="4180509"/>
              <a:ext cx="134601" cy="957152"/>
            </a:xfrm>
            <a:custGeom>
              <a:avLst/>
              <a:gdLst/>
              <a:ahLst/>
              <a:cxnLst/>
              <a:rect l="l" t="t" r="r" b="b"/>
              <a:pathLst>
                <a:path w="3809" h="27086" extrusionOk="0">
                  <a:moveTo>
                    <a:pt x="3808" y="1"/>
                  </a:moveTo>
                  <a:lnTo>
                    <a:pt x="2847" y="143"/>
                  </a:lnTo>
                  <a:lnTo>
                    <a:pt x="949" y="475"/>
                  </a:lnTo>
                  <a:lnTo>
                    <a:pt x="0" y="677"/>
                  </a:lnTo>
                  <a:lnTo>
                    <a:pt x="0" y="27086"/>
                  </a:lnTo>
                  <a:lnTo>
                    <a:pt x="3808" y="27086"/>
                  </a:lnTo>
                  <a:lnTo>
                    <a:pt x="3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5766382" y="4160403"/>
              <a:ext cx="134601" cy="977683"/>
            </a:xfrm>
            <a:custGeom>
              <a:avLst/>
              <a:gdLst/>
              <a:ahLst/>
              <a:cxnLst/>
              <a:rect l="l" t="t" r="r" b="b"/>
              <a:pathLst>
                <a:path w="3809" h="27667" extrusionOk="0">
                  <a:moveTo>
                    <a:pt x="3808" y="0"/>
                  </a:moveTo>
                  <a:lnTo>
                    <a:pt x="1898" y="95"/>
                  </a:lnTo>
                  <a:lnTo>
                    <a:pt x="0" y="261"/>
                  </a:lnTo>
                  <a:lnTo>
                    <a:pt x="0" y="27666"/>
                  </a:lnTo>
                  <a:lnTo>
                    <a:pt x="3808" y="27666"/>
                  </a:lnTo>
                  <a:lnTo>
                    <a:pt x="38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5990657" y="4157894"/>
              <a:ext cx="134601" cy="980616"/>
            </a:xfrm>
            <a:custGeom>
              <a:avLst/>
              <a:gdLst/>
              <a:ahLst/>
              <a:cxnLst/>
              <a:rect l="l" t="t" r="r" b="b"/>
              <a:pathLst>
                <a:path w="3809" h="27750" extrusionOk="0">
                  <a:moveTo>
                    <a:pt x="0" y="0"/>
                  </a:moveTo>
                  <a:lnTo>
                    <a:pt x="0" y="27749"/>
                  </a:lnTo>
                  <a:lnTo>
                    <a:pt x="3809" y="27749"/>
                  </a:lnTo>
                  <a:lnTo>
                    <a:pt x="3809" y="83"/>
                  </a:lnTo>
                  <a:lnTo>
                    <a:pt x="3714" y="83"/>
                  </a:lnTo>
                  <a:lnTo>
                    <a:pt x="1863" y="1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6214931" y="4166269"/>
              <a:ext cx="134176" cy="972665"/>
            </a:xfrm>
            <a:custGeom>
              <a:avLst/>
              <a:gdLst/>
              <a:ahLst/>
              <a:cxnLst/>
              <a:rect l="l" t="t" r="r" b="b"/>
              <a:pathLst>
                <a:path w="3797" h="27525" extrusionOk="0">
                  <a:moveTo>
                    <a:pt x="0" y="0"/>
                  </a:moveTo>
                  <a:lnTo>
                    <a:pt x="0" y="27524"/>
                  </a:lnTo>
                  <a:lnTo>
                    <a:pt x="3797" y="27524"/>
                  </a:lnTo>
                  <a:lnTo>
                    <a:pt x="3797" y="356"/>
                  </a:lnTo>
                  <a:lnTo>
                    <a:pt x="1899" y="15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6438781" y="4189308"/>
              <a:ext cx="134601" cy="950049"/>
            </a:xfrm>
            <a:custGeom>
              <a:avLst/>
              <a:gdLst/>
              <a:ahLst/>
              <a:cxnLst/>
              <a:rect l="l" t="t" r="r" b="b"/>
              <a:pathLst>
                <a:path w="3809" h="26885" extrusionOk="0">
                  <a:moveTo>
                    <a:pt x="1" y="1"/>
                  </a:moveTo>
                  <a:lnTo>
                    <a:pt x="1" y="26884"/>
                  </a:lnTo>
                  <a:lnTo>
                    <a:pt x="3809" y="26884"/>
                  </a:lnTo>
                  <a:lnTo>
                    <a:pt x="3809" y="499"/>
                  </a:lnTo>
                  <a:lnTo>
                    <a:pt x="1911" y="23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6663056" y="4219520"/>
              <a:ext cx="134601" cy="920224"/>
            </a:xfrm>
            <a:custGeom>
              <a:avLst/>
              <a:gdLst/>
              <a:ahLst/>
              <a:cxnLst/>
              <a:rect l="l" t="t" r="r" b="b"/>
              <a:pathLst>
                <a:path w="3809" h="26041" extrusionOk="0">
                  <a:moveTo>
                    <a:pt x="1" y="0"/>
                  </a:moveTo>
                  <a:lnTo>
                    <a:pt x="1" y="26041"/>
                  </a:lnTo>
                  <a:lnTo>
                    <a:pt x="3809" y="26041"/>
                  </a:lnTo>
                  <a:lnTo>
                    <a:pt x="3809" y="534"/>
                  </a:lnTo>
                  <a:lnTo>
                    <a:pt x="1911" y="27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6887330" y="4250121"/>
              <a:ext cx="134636" cy="889622"/>
            </a:xfrm>
            <a:custGeom>
              <a:avLst/>
              <a:gdLst/>
              <a:ahLst/>
              <a:cxnLst/>
              <a:rect l="l" t="t" r="r" b="b"/>
              <a:pathLst>
                <a:path w="3810" h="25175" extrusionOk="0">
                  <a:moveTo>
                    <a:pt x="1" y="0"/>
                  </a:moveTo>
                  <a:lnTo>
                    <a:pt x="1" y="25175"/>
                  </a:lnTo>
                  <a:lnTo>
                    <a:pt x="3809" y="25175"/>
                  </a:lnTo>
                  <a:lnTo>
                    <a:pt x="3809" y="415"/>
                  </a:lnTo>
                  <a:lnTo>
                    <a:pt x="3726" y="415"/>
                  </a:lnTo>
                  <a:lnTo>
                    <a:pt x="1863" y="22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7111604" y="4273159"/>
              <a:ext cx="134636" cy="867006"/>
            </a:xfrm>
            <a:custGeom>
              <a:avLst/>
              <a:gdLst/>
              <a:ahLst/>
              <a:cxnLst/>
              <a:rect l="l" t="t" r="r" b="b"/>
              <a:pathLst>
                <a:path w="3810" h="24535" extrusionOk="0">
                  <a:moveTo>
                    <a:pt x="1" y="1"/>
                  </a:moveTo>
                  <a:lnTo>
                    <a:pt x="1" y="24535"/>
                  </a:lnTo>
                  <a:lnTo>
                    <a:pt x="3809" y="24535"/>
                  </a:lnTo>
                  <a:lnTo>
                    <a:pt x="3809" y="202"/>
                  </a:lnTo>
                  <a:lnTo>
                    <a:pt x="1899" y="11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7335914" y="4276092"/>
              <a:ext cx="134601" cy="864497"/>
            </a:xfrm>
            <a:custGeom>
              <a:avLst/>
              <a:gdLst/>
              <a:ahLst/>
              <a:cxnLst/>
              <a:rect l="l" t="t" r="r" b="b"/>
              <a:pathLst>
                <a:path w="3809" h="24464" extrusionOk="0">
                  <a:moveTo>
                    <a:pt x="3808" y="1"/>
                  </a:moveTo>
                  <a:lnTo>
                    <a:pt x="2859" y="60"/>
                  </a:lnTo>
                  <a:lnTo>
                    <a:pt x="949" y="131"/>
                  </a:lnTo>
                  <a:lnTo>
                    <a:pt x="0" y="143"/>
                  </a:lnTo>
                  <a:lnTo>
                    <a:pt x="0" y="24464"/>
                  </a:lnTo>
                  <a:lnTo>
                    <a:pt x="3808" y="24464"/>
                  </a:lnTo>
                  <a:lnTo>
                    <a:pt x="3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7560188" y="4245916"/>
              <a:ext cx="134601" cy="895099"/>
            </a:xfrm>
            <a:custGeom>
              <a:avLst/>
              <a:gdLst/>
              <a:ahLst/>
              <a:cxnLst/>
              <a:rect l="l" t="t" r="r" b="b"/>
              <a:pathLst>
                <a:path w="3809" h="25330" extrusionOk="0">
                  <a:moveTo>
                    <a:pt x="3808" y="1"/>
                  </a:moveTo>
                  <a:lnTo>
                    <a:pt x="2859" y="190"/>
                  </a:lnTo>
                  <a:lnTo>
                    <a:pt x="949" y="499"/>
                  </a:lnTo>
                  <a:lnTo>
                    <a:pt x="0" y="617"/>
                  </a:lnTo>
                  <a:lnTo>
                    <a:pt x="0" y="25329"/>
                  </a:lnTo>
                  <a:lnTo>
                    <a:pt x="3808" y="25329"/>
                  </a:lnTo>
                  <a:lnTo>
                    <a:pt x="3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7784462" y="4179696"/>
              <a:ext cx="134176" cy="961745"/>
            </a:xfrm>
            <a:custGeom>
              <a:avLst/>
              <a:gdLst/>
              <a:ahLst/>
              <a:cxnLst/>
              <a:rect l="l" t="t" r="r" b="b"/>
              <a:pathLst>
                <a:path w="3797" h="27216" extrusionOk="0">
                  <a:moveTo>
                    <a:pt x="3797" y="0"/>
                  </a:moveTo>
                  <a:lnTo>
                    <a:pt x="3559" y="95"/>
                  </a:lnTo>
                  <a:lnTo>
                    <a:pt x="2681" y="427"/>
                  </a:lnTo>
                  <a:lnTo>
                    <a:pt x="902" y="1020"/>
                  </a:lnTo>
                  <a:lnTo>
                    <a:pt x="0" y="1269"/>
                  </a:lnTo>
                  <a:lnTo>
                    <a:pt x="0" y="27215"/>
                  </a:lnTo>
                  <a:lnTo>
                    <a:pt x="3797" y="27215"/>
                  </a:lnTo>
                  <a:lnTo>
                    <a:pt x="37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8008313" y="4064819"/>
              <a:ext cx="134601" cy="1077052"/>
            </a:xfrm>
            <a:custGeom>
              <a:avLst/>
              <a:gdLst/>
              <a:ahLst/>
              <a:cxnLst/>
              <a:rect l="l" t="t" r="r" b="b"/>
              <a:pathLst>
                <a:path w="3809" h="30479" extrusionOk="0">
                  <a:moveTo>
                    <a:pt x="3809" y="0"/>
                  </a:moveTo>
                  <a:lnTo>
                    <a:pt x="2883" y="570"/>
                  </a:lnTo>
                  <a:lnTo>
                    <a:pt x="973" y="1638"/>
                  </a:lnTo>
                  <a:lnTo>
                    <a:pt x="0" y="2124"/>
                  </a:lnTo>
                  <a:lnTo>
                    <a:pt x="0" y="30478"/>
                  </a:lnTo>
                  <a:lnTo>
                    <a:pt x="3809" y="30478"/>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8232587" y="3903829"/>
              <a:ext cx="134601" cy="1238862"/>
            </a:xfrm>
            <a:custGeom>
              <a:avLst/>
              <a:gdLst/>
              <a:ahLst/>
              <a:cxnLst/>
              <a:rect l="l" t="t" r="r" b="b"/>
              <a:pathLst>
                <a:path w="3809" h="35058" extrusionOk="0">
                  <a:moveTo>
                    <a:pt x="3809" y="1"/>
                  </a:moveTo>
                  <a:lnTo>
                    <a:pt x="2872" y="748"/>
                  </a:lnTo>
                  <a:lnTo>
                    <a:pt x="973" y="2184"/>
                  </a:lnTo>
                  <a:lnTo>
                    <a:pt x="1" y="2884"/>
                  </a:lnTo>
                  <a:lnTo>
                    <a:pt x="1" y="35058"/>
                  </a:lnTo>
                  <a:lnTo>
                    <a:pt x="3809" y="35058"/>
                  </a:lnTo>
                  <a:lnTo>
                    <a:pt x="3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8456861" y="3715596"/>
              <a:ext cx="134601" cy="1427105"/>
            </a:xfrm>
            <a:custGeom>
              <a:avLst/>
              <a:gdLst/>
              <a:ahLst/>
              <a:cxnLst/>
              <a:rect l="l" t="t" r="r" b="b"/>
              <a:pathLst>
                <a:path w="3809" h="40385" extrusionOk="0">
                  <a:moveTo>
                    <a:pt x="3809" y="1"/>
                  </a:moveTo>
                  <a:lnTo>
                    <a:pt x="1911" y="1626"/>
                  </a:lnTo>
                  <a:lnTo>
                    <a:pt x="1" y="3240"/>
                  </a:lnTo>
                  <a:lnTo>
                    <a:pt x="1" y="40385"/>
                  </a:lnTo>
                  <a:lnTo>
                    <a:pt x="3809" y="40385"/>
                  </a:lnTo>
                  <a:lnTo>
                    <a:pt x="3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8681136" y="3532415"/>
              <a:ext cx="134601" cy="1610719"/>
            </a:xfrm>
            <a:custGeom>
              <a:avLst/>
              <a:gdLst/>
              <a:ahLst/>
              <a:cxnLst/>
              <a:rect l="l" t="t" r="r" b="b"/>
              <a:pathLst>
                <a:path w="3809" h="45581" extrusionOk="0">
                  <a:moveTo>
                    <a:pt x="3809" y="1"/>
                  </a:moveTo>
                  <a:lnTo>
                    <a:pt x="2848" y="736"/>
                  </a:lnTo>
                  <a:lnTo>
                    <a:pt x="938" y="2255"/>
                  </a:lnTo>
                  <a:lnTo>
                    <a:pt x="1" y="3038"/>
                  </a:lnTo>
                  <a:lnTo>
                    <a:pt x="1" y="45581"/>
                  </a:lnTo>
                  <a:lnTo>
                    <a:pt x="3809" y="45581"/>
                  </a:lnTo>
                  <a:lnTo>
                    <a:pt x="38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8905410" y="3385700"/>
              <a:ext cx="134636" cy="1757864"/>
            </a:xfrm>
            <a:custGeom>
              <a:avLst/>
              <a:gdLst/>
              <a:ahLst/>
              <a:cxnLst/>
              <a:rect l="l" t="t" r="r" b="b"/>
              <a:pathLst>
                <a:path w="3810" h="49745" extrusionOk="0">
                  <a:moveTo>
                    <a:pt x="3809" y="0"/>
                  </a:moveTo>
                  <a:lnTo>
                    <a:pt x="2836" y="534"/>
                  </a:lnTo>
                  <a:lnTo>
                    <a:pt x="926" y="1709"/>
                  </a:lnTo>
                  <a:lnTo>
                    <a:pt x="1" y="2337"/>
                  </a:lnTo>
                  <a:lnTo>
                    <a:pt x="1" y="49745"/>
                  </a:lnTo>
                  <a:lnTo>
                    <a:pt x="3809" y="49745"/>
                  </a:lnTo>
                  <a:lnTo>
                    <a:pt x="38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4973631"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5197905"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5646489" y="4694893"/>
              <a:ext cx="134176" cy="448186"/>
            </a:xfrm>
            <a:custGeom>
              <a:avLst/>
              <a:gdLst/>
              <a:ahLst/>
              <a:cxnLst/>
              <a:rect l="l" t="t" r="r" b="b"/>
              <a:pathLst>
                <a:path w="3797" h="12683" extrusionOk="0">
                  <a:moveTo>
                    <a:pt x="0" y="1"/>
                  </a:moveTo>
                  <a:lnTo>
                    <a:pt x="0" y="12683"/>
                  </a:lnTo>
                  <a:lnTo>
                    <a:pt x="3797" y="12683"/>
                  </a:lnTo>
                  <a:lnTo>
                    <a:pt x="3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5870339"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6094614"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6543162" y="4694893"/>
              <a:ext cx="134601" cy="448186"/>
            </a:xfrm>
            <a:custGeom>
              <a:avLst/>
              <a:gdLst/>
              <a:ahLst/>
              <a:cxnLst/>
              <a:rect l="l" t="t" r="r" b="b"/>
              <a:pathLst>
                <a:path w="3809"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6767437"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6991711" y="4694893"/>
              <a:ext cx="134212" cy="448186"/>
            </a:xfrm>
            <a:custGeom>
              <a:avLst/>
              <a:gdLst/>
              <a:ahLst/>
              <a:cxnLst/>
              <a:rect l="l" t="t" r="r" b="b"/>
              <a:pathLst>
                <a:path w="3798" h="12683" extrusionOk="0">
                  <a:moveTo>
                    <a:pt x="1" y="1"/>
                  </a:moveTo>
                  <a:lnTo>
                    <a:pt x="1" y="12683"/>
                  </a:lnTo>
                  <a:lnTo>
                    <a:pt x="3797" y="12683"/>
                  </a:lnTo>
                  <a:lnTo>
                    <a:pt x="3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7439871" y="4694893"/>
              <a:ext cx="134601" cy="448186"/>
            </a:xfrm>
            <a:custGeom>
              <a:avLst/>
              <a:gdLst/>
              <a:ahLst/>
              <a:cxnLst/>
              <a:rect l="l" t="t" r="r" b="b"/>
              <a:pathLst>
                <a:path w="3809" h="12683" extrusionOk="0">
                  <a:moveTo>
                    <a:pt x="0" y="1"/>
                  </a:moveTo>
                  <a:lnTo>
                    <a:pt x="0" y="12683"/>
                  </a:lnTo>
                  <a:lnTo>
                    <a:pt x="3808" y="12683"/>
                  </a:lnTo>
                  <a:lnTo>
                    <a:pt x="3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7664145"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7888419" y="4694893"/>
              <a:ext cx="134601" cy="448186"/>
            </a:xfrm>
            <a:custGeom>
              <a:avLst/>
              <a:gdLst/>
              <a:ahLst/>
              <a:cxnLst/>
              <a:rect l="l" t="t" r="r" b="b"/>
              <a:pathLst>
                <a:path w="3809" h="12683" extrusionOk="0">
                  <a:moveTo>
                    <a:pt x="0" y="1"/>
                  </a:moveTo>
                  <a:lnTo>
                    <a:pt x="0"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8336968" y="4694893"/>
              <a:ext cx="134176" cy="448186"/>
            </a:xfrm>
            <a:custGeom>
              <a:avLst/>
              <a:gdLst/>
              <a:ahLst/>
              <a:cxnLst/>
              <a:rect l="l" t="t" r="r" b="b"/>
              <a:pathLst>
                <a:path w="3797" h="12683" extrusionOk="0">
                  <a:moveTo>
                    <a:pt x="1" y="1"/>
                  </a:moveTo>
                  <a:lnTo>
                    <a:pt x="1" y="12683"/>
                  </a:lnTo>
                  <a:lnTo>
                    <a:pt x="3797" y="12683"/>
                  </a:lnTo>
                  <a:lnTo>
                    <a:pt x="3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8560818" y="4694893"/>
              <a:ext cx="134636" cy="448186"/>
            </a:xfrm>
            <a:custGeom>
              <a:avLst/>
              <a:gdLst/>
              <a:ahLst/>
              <a:cxnLst/>
              <a:rect l="l" t="t" r="r" b="b"/>
              <a:pathLst>
                <a:path w="3810" h="12683" extrusionOk="0">
                  <a:moveTo>
                    <a:pt x="1" y="1"/>
                  </a:moveTo>
                  <a:lnTo>
                    <a:pt x="1" y="12683"/>
                  </a:lnTo>
                  <a:lnTo>
                    <a:pt x="3809" y="12683"/>
                  </a:lnTo>
                  <a:lnTo>
                    <a:pt x="3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9009402" y="4694893"/>
              <a:ext cx="134601" cy="448186"/>
            </a:xfrm>
            <a:custGeom>
              <a:avLst/>
              <a:gdLst/>
              <a:ahLst/>
              <a:cxnLst/>
              <a:rect l="l" t="t" r="r" b="b"/>
              <a:pathLst>
                <a:path w="3809" h="12683" extrusionOk="0">
                  <a:moveTo>
                    <a:pt x="0" y="1"/>
                  </a:moveTo>
                  <a:lnTo>
                    <a:pt x="0" y="12683"/>
                  </a:lnTo>
                  <a:lnTo>
                    <a:pt x="3808" y="12683"/>
                  </a:lnTo>
                  <a:lnTo>
                    <a:pt x="3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design 2">
  <p:cSld name="TITLE_1_1_3_1_2">
    <p:bg>
      <p:bgPr>
        <a:solidFill>
          <a:srgbClr val="F4F0DB"/>
        </a:solidFill>
        <a:effectLst/>
      </p:bgPr>
    </p:bg>
    <p:spTree>
      <p:nvGrpSpPr>
        <p:cNvPr id="1" name="Shape 264"/>
        <p:cNvGrpSpPr/>
        <p:nvPr/>
      </p:nvGrpSpPr>
      <p:grpSpPr>
        <a:xfrm>
          <a:off x="0" y="0"/>
          <a:ext cx="0" cy="0"/>
          <a:chOff x="0" y="0"/>
          <a:chExt cx="0" cy="0"/>
        </a:xfrm>
      </p:grpSpPr>
      <p:sp>
        <p:nvSpPr>
          <p:cNvPr id="265" name="Google Shape;265;p21"/>
          <p:cNvSpPr/>
          <p:nvPr/>
        </p:nvSpPr>
        <p:spPr>
          <a:xfrm rot="10800000" flipH="1">
            <a:off x="0" y="2017069"/>
            <a:ext cx="8461768" cy="3126431"/>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txBox="1">
            <a:spLocks noGrp="1"/>
          </p:cNvSpPr>
          <p:nvPr>
            <p:ph type="subTitle" idx="1"/>
          </p:nvPr>
        </p:nvSpPr>
        <p:spPr>
          <a:xfrm>
            <a:off x="6014000" y="3129277"/>
            <a:ext cx="2590500" cy="1301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600"/>
            </a:lvl1pPr>
            <a:lvl2pPr lvl="1" algn="r" rtl="0">
              <a:spcBef>
                <a:spcPts val="1600"/>
              </a:spcBef>
              <a:spcAft>
                <a:spcPts val="0"/>
              </a:spcAft>
              <a:buNone/>
              <a:defRPr sz="1600"/>
            </a:lvl2pPr>
            <a:lvl3pPr lvl="2" algn="r" rtl="0">
              <a:spcBef>
                <a:spcPts val="1600"/>
              </a:spcBef>
              <a:spcAft>
                <a:spcPts val="0"/>
              </a:spcAft>
              <a:buNone/>
              <a:defRPr sz="1600"/>
            </a:lvl3pPr>
            <a:lvl4pPr lvl="3" algn="r" rtl="0">
              <a:spcBef>
                <a:spcPts val="1600"/>
              </a:spcBef>
              <a:spcAft>
                <a:spcPts val="0"/>
              </a:spcAft>
              <a:buNone/>
              <a:defRPr sz="1600"/>
            </a:lvl4pPr>
            <a:lvl5pPr lvl="4" algn="r" rtl="0">
              <a:spcBef>
                <a:spcPts val="1600"/>
              </a:spcBef>
              <a:spcAft>
                <a:spcPts val="0"/>
              </a:spcAft>
              <a:buNone/>
              <a:defRPr sz="1600"/>
            </a:lvl5pPr>
            <a:lvl6pPr lvl="5" algn="r" rtl="0">
              <a:spcBef>
                <a:spcPts val="1600"/>
              </a:spcBef>
              <a:spcAft>
                <a:spcPts val="0"/>
              </a:spcAft>
              <a:buNone/>
              <a:defRPr sz="1600"/>
            </a:lvl6pPr>
            <a:lvl7pPr lvl="6" algn="r" rtl="0">
              <a:spcBef>
                <a:spcPts val="1600"/>
              </a:spcBef>
              <a:spcAft>
                <a:spcPts val="0"/>
              </a:spcAft>
              <a:buNone/>
              <a:defRPr sz="1600"/>
            </a:lvl7pPr>
            <a:lvl8pPr lvl="7" algn="r" rtl="0">
              <a:spcBef>
                <a:spcPts val="1600"/>
              </a:spcBef>
              <a:spcAft>
                <a:spcPts val="0"/>
              </a:spcAft>
              <a:buNone/>
              <a:defRPr sz="1600"/>
            </a:lvl8pPr>
            <a:lvl9pPr lvl="8" algn="r" rtl="0">
              <a:spcBef>
                <a:spcPts val="1600"/>
              </a:spcBef>
              <a:spcAft>
                <a:spcPts val="1600"/>
              </a:spcAft>
              <a:buNone/>
              <a:defRPr sz="1600"/>
            </a:lvl9pPr>
          </a:lstStyle>
          <a:p>
            <a:endParaRPr/>
          </a:p>
        </p:txBody>
      </p:sp>
      <p:sp>
        <p:nvSpPr>
          <p:cNvPr id="267" name="Google Shape;267;p21"/>
          <p:cNvSpPr txBox="1">
            <a:spLocks noGrp="1"/>
          </p:cNvSpPr>
          <p:nvPr>
            <p:ph type="ctrTitle"/>
          </p:nvPr>
        </p:nvSpPr>
        <p:spPr>
          <a:xfrm>
            <a:off x="4645400" y="713225"/>
            <a:ext cx="3959100" cy="538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2800"/>
              <a:buNone/>
              <a:defRPr sz="3600">
                <a:solidFill>
                  <a:schemeClr val="accent1"/>
                </a:solidFill>
              </a:defRPr>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3"/>
        <p:cNvGrpSpPr/>
        <p:nvPr/>
      </p:nvGrpSpPr>
      <p:grpSpPr>
        <a:xfrm>
          <a:off x="0" y="0"/>
          <a:ext cx="0" cy="0"/>
          <a:chOff x="0" y="0"/>
          <a:chExt cx="0" cy="0"/>
        </a:xfrm>
      </p:grpSpPr>
      <p:sp>
        <p:nvSpPr>
          <p:cNvPr id="14" name="Google Shape;14;p3"/>
          <p:cNvSpPr/>
          <p:nvPr/>
        </p:nvSpPr>
        <p:spPr>
          <a:xfrm rot="10800000">
            <a:off x="0" y="0"/>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a:off x="1150187" y="2189968"/>
            <a:ext cx="7993813" cy="2953532"/>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539500" y="1574413"/>
            <a:ext cx="5327100" cy="120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6500"/>
              <a:buNone/>
              <a:defRPr sz="8000">
                <a:solidFill>
                  <a:schemeClr val="accent1"/>
                </a:solidFill>
              </a:defRPr>
            </a:lvl1pPr>
            <a:lvl2pPr lvl="1" algn="ctr" rtl="0">
              <a:lnSpc>
                <a:spcPct val="100000"/>
              </a:lnSpc>
              <a:spcBef>
                <a:spcPts val="0"/>
              </a:spcBef>
              <a:spcAft>
                <a:spcPts val="0"/>
              </a:spcAft>
              <a:buClr>
                <a:schemeClr val="accent3"/>
              </a:buClr>
              <a:buSzPts val="6000"/>
              <a:buNone/>
              <a:defRPr sz="6000">
                <a:solidFill>
                  <a:schemeClr val="accent3"/>
                </a:solidFill>
              </a:defRPr>
            </a:lvl2pPr>
            <a:lvl3pPr lvl="2" algn="ctr" rtl="0">
              <a:lnSpc>
                <a:spcPct val="100000"/>
              </a:lnSpc>
              <a:spcBef>
                <a:spcPts val="0"/>
              </a:spcBef>
              <a:spcAft>
                <a:spcPts val="0"/>
              </a:spcAft>
              <a:buClr>
                <a:schemeClr val="accent3"/>
              </a:buClr>
              <a:buSzPts val="6000"/>
              <a:buNone/>
              <a:defRPr sz="6000">
                <a:solidFill>
                  <a:schemeClr val="accent3"/>
                </a:solidFill>
              </a:defRPr>
            </a:lvl3pPr>
            <a:lvl4pPr lvl="3" algn="ctr" rtl="0">
              <a:lnSpc>
                <a:spcPct val="100000"/>
              </a:lnSpc>
              <a:spcBef>
                <a:spcPts val="0"/>
              </a:spcBef>
              <a:spcAft>
                <a:spcPts val="0"/>
              </a:spcAft>
              <a:buClr>
                <a:schemeClr val="accent3"/>
              </a:buClr>
              <a:buSzPts val="6000"/>
              <a:buNone/>
              <a:defRPr sz="6000">
                <a:solidFill>
                  <a:schemeClr val="accent3"/>
                </a:solidFill>
              </a:defRPr>
            </a:lvl4pPr>
            <a:lvl5pPr lvl="4" algn="ctr" rtl="0">
              <a:lnSpc>
                <a:spcPct val="100000"/>
              </a:lnSpc>
              <a:spcBef>
                <a:spcPts val="0"/>
              </a:spcBef>
              <a:spcAft>
                <a:spcPts val="0"/>
              </a:spcAft>
              <a:buClr>
                <a:schemeClr val="accent3"/>
              </a:buClr>
              <a:buSzPts val="6000"/>
              <a:buNone/>
              <a:defRPr sz="6000">
                <a:solidFill>
                  <a:schemeClr val="accent3"/>
                </a:solidFill>
              </a:defRPr>
            </a:lvl5pPr>
            <a:lvl6pPr lvl="5" algn="ctr" rtl="0">
              <a:lnSpc>
                <a:spcPct val="100000"/>
              </a:lnSpc>
              <a:spcBef>
                <a:spcPts val="0"/>
              </a:spcBef>
              <a:spcAft>
                <a:spcPts val="0"/>
              </a:spcAft>
              <a:buClr>
                <a:schemeClr val="accent3"/>
              </a:buClr>
              <a:buSzPts val="6000"/>
              <a:buNone/>
              <a:defRPr sz="6000">
                <a:solidFill>
                  <a:schemeClr val="accent3"/>
                </a:solidFill>
              </a:defRPr>
            </a:lvl6pPr>
            <a:lvl7pPr lvl="6" algn="ctr" rtl="0">
              <a:lnSpc>
                <a:spcPct val="100000"/>
              </a:lnSpc>
              <a:spcBef>
                <a:spcPts val="0"/>
              </a:spcBef>
              <a:spcAft>
                <a:spcPts val="0"/>
              </a:spcAft>
              <a:buClr>
                <a:schemeClr val="accent3"/>
              </a:buClr>
              <a:buSzPts val="6000"/>
              <a:buNone/>
              <a:defRPr sz="6000">
                <a:solidFill>
                  <a:schemeClr val="accent3"/>
                </a:solidFill>
              </a:defRPr>
            </a:lvl7pPr>
            <a:lvl8pPr lvl="7" algn="ctr" rtl="0">
              <a:lnSpc>
                <a:spcPct val="100000"/>
              </a:lnSpc>
              <a:spcBef>
                <a:spcPts val="0"/>
              </a:spcBef>
              <a:spcAft>
                <a:spcPts val="0"/>
              </a:spcAft>
              <a:buClr>
                <a:schemeClr val="accent3"/>
              </a:buClr>
              <a:buSzPts val="6000"/>
              <a:buNone/>
              <a:defRPr sz="6000">
                <a:solidFill>
                  <a:schemeClr val="accent3"/>
                </a:solidFill>
              </a:defRPr>
            </a:lvl8pPr>
            <a:lvl9pPr lvl="8" algn="ctr" rtl="0">
              <a:lnSpc>
                <a:spcPct val="100000"/>
              </a:lnSpc>
              <a:spcBef>
                <a:spcPts val="0"/>
              </a:spcBef>
              <a:spcAft>
                <a:spcPts val="0"/>
              </a:spcAft>
              <a:buClr>
                <a:schemeClr val="accent3"/>
              </a:buClr>
              <a:buSzPts val="6000"/>
              <a:buNone/>
              <a:defRPr sz="6000">
                <a:solidFill>
                  <a:schemeClr val="accent3"/>
                </a:solidFill>
              </a:defRPr>
            </a:lvl9pPr>
          </a:lstStyle>
          <a:p>
            <a:endParaRPr/>
          </a:p>
        </p:txBody>
      </p:sp>
      <p:sp>
        <p:nvSpPr>
          <p:cNvPr id="17" name="Google Shape;17;p3"/>
          <p:cNvSpPr txBox="1">
            <a:spLocks noGrp="1"/>
          </p:cNvSpPr>
          <p:nvPr>
            <p:ph type="subTitle" idx="1"/>
          </p:nvPr>
        </p:nvSpPr>
        <p:spPr>
          <a:xfrm>
            <a:off x="952175" y="2778613"/>
            <a:ext cx="4502100" cy="77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8" name="Google Shape;18;p3"/>
          <p:cNvSpPr txBox="1">
            <a:spLocks noGrp="1"/>
          </p:cNvSpPr>
          <p:nvPr>
            <p:ph type="title" idx="2" hasCustomPrompt="1"/>
          </p:nvPr>
        </p:nvSpPr>
        <p:spPr>
          <a:xfrm>
            <a:off x="2171675" y="713225"/>
            <a:ext cx="2063100" cy="91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19"/>
        <p:cNvGrpSpPr/>
        <p:nvPr/>
      </p:nvGrpSpPr>
      <p:grpSpPr>
        <a:xfrm>
          <a:off x="0" y="0"/>
          <a:ext cx="0" cy="0"/>
          <a:chOff x="0" y="0"/>
          <a:chExt cx="0" cy="0"/>
        </a:xfrm>
      </p:grpSpPr>
      <p:sp>
        <p:nvSpPr>
          <p:cNvPr id="20" name="Google Shape;20;p4"/>
          <p:cNvSpPr/>
          <p:nvPr/>
        </p:nvSpPr>
        <p:spPr>
          <a:xfrm rot="10800000" flipH="1">
            <a:off x="6127928" y="-30"/>
            <a:ext cx="3016072" cy="1143430"/>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ctrTitle"/>
          </p:nvPr>
        </p:nvSpPr>
        <p:spPr>
          <a:xfrm>
            <a:off x="539500" y="713225"/>
            <a:ext cx="8064900" cy="53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800"/>
              <a:buNone/>
              <a:defRPr sz="3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 name="Google Shape;22;p4"/>
          <p:cNvSpPr txBox="1">
            <a:spLocks noGrp="1"/>
          </p:cNvSpPr>
          <p:nvPr>
            <p:ph type="subTitle" idx="1"/>
          </p:nvPr>
        </p:nvSpPr>
        <p:spPr>
          <a:xfrm>
            <a:off x="539500" y="1409125"/>
            <a:ext cx="8064900" cy="302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a:endParaRPr/>
          </a:p>
        </p:txBody>
      </p:sp>
      <p:sp>
        <p:nvSpPr>
          <p:cNvPr id="23" name="Google Shape;23;p4"/>
          <p:cNvSpPr/>
          <p:nvPr/>
        </p:nvSpPr>
        <p:spPr>
          <a:xfrm flipH="1">
            <a:off x="58" y="4094775"/>
            <a:ext cx="2766191" cy="1048698"/>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3"/>
        </a:solidFill>
        <a:effectLst/>
      </p:bgPr>
    </p:bg>
    <p:spTree>
      <p:nvGrpSpPr>
        <p:cNvPr id="1" name="Shape 24"/>
        <p:cNvGrpSpPr/>
        <p:nvPr/>
      </p:nvGrpSpPr>
      <p:grpSpPr>
        <a:xfrm>
          <a:off x="0" y="0"/>
          <a:ext cx="0" cy="0"/>
          <a:chOff x="0" y="0"/>
          <a:chExt cx="0" cy="0"/>
        </a:xfrm>
      </p:grpSpPr>
      <p:sp>
        <p:nvSpPr>
          <p:cNvPr id="25" name="Google Shape;25;p5"/>
          <p:cNvSpPr/>
          <p:nvPr/>
        </p:nvSpPr>
        <p:spPr>
          <a:xfrm rot="10800000">
            <a:off x="-93" y="-42"/>
            <a:ext cx="3035293" cy="1150717"/>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10800000">
            <a:off x="4802379" y="3539370"/>
            <a:ext cx="4341621" cy="1604130"/>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539550" y="713225"/>
            <a:ext cx="8064900" cy="53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800"/>
              <a:buNone/>
              <a:defRPr sz="3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8" name="Google Shape;28;p5"/>
          <p:cNvSpPr txBox="1">
            <a:spLocks noGrp="1"/>
          </p:cNvSpPr>
          <p:nvPr>
            <p:ph type="subTitle" idx="1"/>
          </p:nvPr>
        </p:nvSpPr>
        <p:spPr>
          <a:xfrm>
            <a:off x="1908125" y="2182950"/>
            <a:ext cx="2590500" cy="731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9" name="Google Shape;29;p5"/>
          <p:cNvSpPr txBox="1">
            <a:spLocks noGrp="1"/>
          </p:cNvSpPr>
          <p:nvPr>
            <p:ph type="subTitle" idx="2"/>
          </p:nvPr>
        </p:nvSpPr>
        <p:spPr>
          <a:xfrm>
            <a:off x="1908175" y="1737825"/>
            <a:ext cx="2590500" cy="469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2000"/>
              <a:buFont typeface="Caveat Brush"/>
              <a:buNone/>
              <a:defRPr sz="3000">
                <a:solidFill>
                  <a:schemeClr val="dk1"/>
                </a:solidFill>
                <a:latin typeface="Caveat Brush"/>
                <a:ea typeface="Caveat Brush"/>
                <a:cs typeface="Caveat Brush"/>
                <a:sym typeface="Caveat Brush"/>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0" name="Google Shape;30;p5"/>
          <p:cNvSpPr txBox="1">
            <a:spLocks noGrp="1"/>
          </p:cNvSpPr>
          <p:nvPr>
            <p:ph type="subTitle" idx="3"/>
          </p:nvPr>
        </p:nvSpPr>
        <p:spPr>
          <a:xfrm>
            <a:off x="6013975" y="2182950"/>
            <a:ext cx="2590500" cy="731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31" name="Google Shape;31;p5"/>
          <p:cNvSpPr txBox="1">
            <a:spLocks noGrp="1"/>
          </p:cNvSpPr>
          <p:nvPr>
            <p:ph type="subTitle" idx="4"/>
          </p:nvPr>
        </p:nvSpPr>
        <p:spPr>
          <a:xfrm>
            <a:off x="6014025" y="1737825"/>
            <a:ext cx="2590500" cy="469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000"/>
              <a:buFont typeface="Caveat Brush"/>
              <a:buNone/>
              <a:defRPr sz="3000">
                <a:solidFill>
                  <a:schemeClr val="dk1"/>
                </a:solidFill>
                <a:latin typeface="Caveat Brush"/>
                <a:ea typeface="Caveat Brush"/>
                <a:cs typeface="Caveat Brush"/>
                <a:sym typeface="Caveat Brush"/>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 name="Google Shape;32;p5"/>
          <p:cNvSpPr txBox="1">
            <a:spLocks noGrp="1"/>
          </p:cNvSpPr>
          <p:nvPr>
            <p:ph type="subTitle" idx="5"/>
          </p:nvPr>
        </p:nvSpPr>
        <p:spPr>
          <a:xfrm>
            <a:off x="1908125" y="3709775"/>
            <a:ext cx="2590500" cy="731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33" name="Google Shape;33;p5"/>
          <p:cNvSpPr txBox="1">
            <a:spLocks noGrp="1"/>
          </p:cNvSpPr>
          <p:nvPr>
            <p:ph type="subTitle" idx="6"/>
          </p:nvPr>
        </p:nvSpPr>
        <p:spPr>
          <a:xfrm>
            <a:off x="1908175" y="3264650"/>
            <a:ext cx="2590500" cy="469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000"/>
              <a:buFont typeface="Caveat Brush"/>
              <a:buNone/>
              <a:defRPr sz="3000">
                <a:solidFill>
                  <a:schemeClr val="dk1"/>
                </a:solidFill>
                <a:latin typeface="Caveat Brush"/>
                <a:ea typeface="Caveat Brush"/>
                <a:cs typeface="Caveat Brush"/>
                <a:sym typeface="Caveat Brush"/>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 name="Google Shape;34;p5"/>
          <p:cNvSpPr txBox="1">
            <a:spLocks noGrp="1"/>
          </p:cNvSpPr>
          <p:nvPr>
            <p:ph type="subTitle" idx="7"/>
          </p:nvPr>
        </p:nvSpPr>
        <p:spPr>
          <a:xfrm>
            <a:off x="6013975" y="3709775"/>
            <a:ext cx="2590500" cy="731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35" name="Google Shape;35;p5"/>
          <p:cNvSpPr txBox="1">
            <a:spLocks noGrp="1"/>
          </p:cNvSpPr>
          <p:nvPr>
            <p:ph type="subTitle" idx="8"/>
          </p:nvPr>
        </p:nvSpPr>
        <p:spPr>
          <a:xfrm>
            <a:off x="6014025" y="3264650"/>
            <a:ext cx="2590500" cy="469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000"/>
              <a:buFont typeface="Caveat Brush"/>
              <a:buNone/>
              <a:defRPr sz="3000">
                <a:solidFill>
                  <a:schemeClr val="dk1"/>
                </a:solidFill>
                <a:latin typeface="Caveat Brush"/>
                <a:ea typeface="Caveat Brush"/>
                <a:cs typeface="Caveat Brush"/>
                <a:sym typeface="Caveat Brush"/>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36"/>
        <p:cNvGrpSpPr/>
        <p:nvPr/>
      </p:nvGrpSpPr>
      <p:grpSpPr>
        <a:xfrm>
          <a:off x="0" y="0"/>
          <a:ext cx="0" cy="0"/>
          <a:chOff x="0" y="0"/>
          <a:chExt cx="0" cy="0"/>
        </a:xfrm>
      </p:grpSpPr>
      <p:sp>
        <p:nvSpPr>
          <p:cNvPr id="37" name="Google Shape;37;p6"/>
          <p:cNvSpPr/>
          <p:nvPr/>
        </p:nvSpPr>
        <p:spPr>
          <a:xfrm rot="10800000">
            <a:off x="17" y="16"/>
            <a:ext cx="2823856" cy="1070559"/>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6014038" y="3842225"/>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ctrTitle"/>
          </p:nvPr>
        </p:nvSpPr>
        <p:spPr>
          <a:xfrm>
            <a:off x="1908125" y="713225"/>
            <a:ext cx="5327700" cy="53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sz="3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539600" y="1796400"/>
            <a:ext cx="3959100" cy="191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endParaRPr/>
          </a:p>
        </p:txBody>
      </p:sp>
      <p:sp>
        <p:nvSpPr>
          <p:cNvPr id="42" name="Google Shape;42;p7"/>
          <p:cNvSpPr txBox="1">
            <a:spLocks noGrp="1"/>
          </p:cNvSpPr>
          <p:nvPr>
            <p:ph type="ctrTitle"/>
          </p:nvPr>
        </p:nvSpPr>
        <p:spPr>
          <a:xfrm>
            <a:off x="539500" y="713225"/>
            <a:ext cx="3959100" cy="53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800"/>
              <a:buNone/>
              <a:defRPr sz="3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7"/>
          <p:cNvSpPr/>
          <p:nvPr/>
        </p:nvSpPr>
        <p:spPr>
          <a:xfrm>
            <a:off x="3276775" y="2919169"/>
            <a:ext cx="5867387" cy="2224269"/>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4"/>
        <p:cNvGrpSpPr/>
        <p:nvPr/>
      </p:nvGrpSpPr>
      <p:grpSpPr>
        <a:xfrm>
          <a:off x="0" y="0"/>
          <a:ext cx="0" cy="0"/>
          <a:chOff x="0" y="0"/>
          <a:chExt cx="0" cy="0"/>
        </a:xfrm>
      </p:grpSpPr>
      <p:sp>
        <p:nvSpPr>
          <p:cNvPr id="45" name="Google Shape;45;p8"/>
          <p:cNvSpPr/>
          <p:nvPr/>
        </p:nvSpPr>
        <p:spPr>
          <a:xfrm>
            <a:off x="3276775" y="2919169"/>
            <a:ext cx="5867387" cy="2224269"/>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rot="10800000">
            <a:off x="0" y="0"/>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txBox="1">
            <a:spLocks noGrp="1"/>
          </p:cNvSpPr>
          <p:nvPr>
            <p:ph type="subTitle" idx="1"/>
          </p:nvPr>
        </p:nvSpPr>
        <p:spPr>
          <a:xfrm>
            <a:off x="2459925" y="2604750"/>
            <a:ext cx="4224300" cy="68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1"/>
                </a:solidFill>
              </a:defRPr>
            </a:lvl1pPr>
            <a:lvl2pPr lvl="1" algn="ctr" rtl="0">
              <a:spcBef>
                <a:spcPts val="1600"/>
              </a:spcBef>
              <a:spcAft>
                <a:spcPts val="0"/>
              </a:spcAft>
              <a:buNone/>
              <a:defRPr sz="1600">
                <a:solidFill>
                  <a:schemeClr val="dk1"/>
                </a:solidFill>
              </a:defRPr>
            </a:lvl2pPr>
            <a:lvl3pPr lvl="2" algn="ctr" rtl="0">
              <a:spcBef>
                <a:spcPts val="1600"/>
              </a:spcBef>
              <a:spcAft>
                <a:spcPts val="0"/>
              </a:spcAft>
              <a:buNone/>
              <a:defRPr sz="1600">
                <a:solidFill>
                  <a:schemeClr val="dk1"/>
                </a:solidFill>
              </a:defRPr>
            </a:lvl3pPr>
            <a:lvl4pPr lvl="3" algn="ctr" rtl="0">
              <a:spcBef>
                <a:spcPts val="1600"/>
              </a:spcBef>
              <a:spcAft>
                <a:spcPts val="0"/>
              </a:spcAft>
              <a:buNone/>
              <a:defRPr sz="1600">
                <a:solidFill>
                  <a:schemeClr val="dk1"/>
                </a:solidFill>
              </a:defRPr>
            </a:lvl4pPr>
            <a:lvl5pPr lvl="4" algn="ctr" rtl="0">
              <a:spcBef>
                <a:spcPts val="1600"/>
              </a:spcBef>
              <a:spcAft>
                <a:spcPts val="0"/>
              </a:spcAft>
              <a:buNone/>
              <a:defRPr sz="1600">
                <a:solidFill>
                  <a:schemeClr val="dk1"/>
                </a:solidFill>
              </a:defRPr>
            </a:lvl5pPr>
            <a:lvl6pPr lvl="5" algn="ctr" rtl="0">
              <a:spcBef>
                <a:spcPts val="1600"/>
              </a:spcBef>
              <a:spcAft>
                <a:spcPts val="0"/>
              </a:spcAft>
              <a:buNone/>
              <a:defRPr sz="1600">
                <a:solidFill>
                  <a:schemeClr val="dk1"/>
                </a:solidFill>
              </a:defRPr>
            </a:lvl6pPr>
            <a:lvl7pPr lvl="6" algn="ctr" rtl="0">
              <a:spcBef>
                <a:spcPts val="1600"/>
              </a:spcBef>
              <a:spcAft>
                <a:spcPts val="0"/>
              </a:spcAft>
              <a:buNone/>
              <a:defRPr sz="1600">
                <a:solidFill>
                  <a:schemeClr val="dk1"/>
                </a:solidFill>
              </a:defRPr>
            </a:lvl7pPr>
            <a:lvl8pPr lvl="7" algn="ctr" rtl="0">
              <a:spcBef>
                <a:spcPts val="1600"/>
              </a:spcBef>
              <a:spcAft>
                <a:spcPts val="0"/>
              </a:spcAft>
              <a:buNone/>
              <a:defRPr sz="1600">
                <a:solidFill>
                  <a:schemeClr val="dk1"/>
                </a:solidFill>
              </a:defRPr>
            </a:lvl8pPr>
            <a:lvl9pPr lvl="8" algn="ctr" rtl="0">
              <a:spcBef>
                <a:spcPts val="1600"/>
              </a:spcBef>
              <a:spcAft>
                <a:spcPts val="1600"/>
              </a:spcAft>
              <a:buNone/>
              <a:defRPr sz="1600">
                <a:solidFill>
                  <a:schemeClr val="dk1"/>
                </a:solidFill>
              </a:defRPr>
            </a:lvl9pPr>
          </a:lstStyle>
          <a:p>
            <a:endParaRPr/>
          </a:p>
        </p:txBody>
      </p:sp>
      <p:sp>
        <p:nvSpPr>
          <p:cNvPr id="48" name="Google Shape;48;p8"/>
          <p:cNvSpPr txBox="1">
            <a:spLocks noGrp="1"/>
          </p:cNvSpPr>
          <p:nvPr>
            <p:ph type="title"/>
          </p:nvPr>
        </p:nvSpPr>
        <p:spPr>
          <a:xfrm>
            <a:off x="1028400" y="1754850"/>
            <a:ext cx="7087200" cy="849900"/>
          </a:xfrm>
          <a:prstGeom prst="rect">
            <a:avLst/>
          </a:prstGeom>
          <a:noFill/>
        </p:spPr>
        <p:txBody>
          <a:bodyPr spcFirstLastPara="1" wrap="square" lIns="228600" tIns="228600" rIns="228600" bIns="228600" anchor="ctr" anchorCtr="0">
            <a:noAutofit/>
          </a:bodyPr>
          <a:lstStyle>
            <a:lvl1pPr lvl="0" algn="ctr">
              <a:spcBef>
                <a:spcPts val="0"/>
              </a:spcBef>
              <a:spcAft>
                <a:spcPts val="0"/>
              </a:spcAft>
              <a:buClr>
                <a:schemeClr val="accent1"/>
              </a:buClr>
              <a:buSzPts val="8000"/>
              <a:buNone/>
              <a:defRPr sz="8000">
                <a:solidFill>
                  <a:schemeClr val="accent1"/>
                </a:solidFill>
              </a:defRPr>
            </a:lvl1pPr>
            <a:lvl2pPr lvl="1" algn="ctr">
              <a:spcBef>
                <a:spcPts val="0"/>
              </a:spcBef>
              <a:spcAft>
                <a:spcPts val="0"/>
              </a:spcAft>
              <a:buSzPts val="2800"/>
              <a:buNone/>
              <a:defRPr>
                <a:latin typeface="Roboto"/>
                <a:ea typeface="Roboto"/>
                <a:cs typeface="Roboto"/>
                <a:sym typeface="Roboto"/>
              </a:defRPr>
            </a:lvl2pPr>
            <a:lvl3pPr lvl="2" algn="ctr">
              <a:spcBef>
                <a:spcPts val="0"/>
              </a:spcBef>
              <a:spcAft>
                <a:spcPts val="0"/>
              </a:spcAft>
              <a:buSzPts val="2800"/>
              <a:buNone/>
              <a:defRPr>
                <a:latin typeface="Roboto"/>
                <a:ea typeface="Roboto"/>
                <a:cs typeface="Roboto"/>
                <a:sym typeface="Roboto"/>
              </a:defRPr>
            </a:lvl3pPr>
            <a:lvl4pPr lvl="3" algn="ctr">
              <a:spcBef>
                <a:spcPts val="0"/>
              </a:spcBef>
              <a:spcAft>
                <a:spcPts val="0"/>
              </a:spcAft>
              <a:buSzPts val="2800"/>
              <a:buNone/>
              <a:defRPr>
                <a:latin typeface="Roboto"/>
                <a:ea typeface="Roboto"/>
                <a:cs typeface="Roboto"/>
                <a:sym typeface="Roboto"/>
              </a:defRPr>
            </a:lvl4pPr>
            <a:lvl5pPr lvl="4" algn="ctr">
              <a:spcBef>
                <a:spcPts val="0"/>
              </a:spcBef>
              <a:spcAft>
                <a:spcPts val="0"/>
              </a:spcAft>
              <a:buSzPts val="2800"/>
              <a:buNone/>
              <a:defRPr>
                <a:latin typeface="Roboto"/>
                <a:ea typeface="Roboto"/>
                <a:cs typeface="Roboto"/>
                <a:sym typeface="Roboto"/>
              </a:defRPr>
            </a:lvl5pPr>
            <a:lvl6pPr lvl="5" algn="ctr">
              <a:spcBef>
                <a:spcPts val="0"/>
              </a:spcBef>
              <a:spcAft>
                <a:spcPts val="0"/>
              </a:spcAft>
              <a:buSzPts val="2800"/>
              <a:buNone/>
              <a:defRPr>
                <a:latin typeface="Roboto"/>
                <a:ea typeface="Roboto"/>
                <a:cs typeface="Roboto"/>
                <a:sym typeface="Roboto"/>
              </a:defRPr>
            </a:lvl6pPr>
            <a:lvl7pPr lvl="6" algn="ctr">
              <a:spcBef>
                <a:spcPts val="0"/>
              </a:spcBef>
              <a:spcAft>
                <a:spcPts val="0"/>
              </a:spcAft>
              <a:buSzPts val="2800"/>
              <a:buNone/>
              <a:defRPr>
                <a:latin typeface="Roboto"/>
                <a:ea typeface="Roboto"/>
                <a:cs typeface="Roboto"/>
                <a:sym typeface="Roboto"/>
              </a:defRPr>
            </a:lvl7pPr>
            <a:lvl8pPr lvl="7" algn="ctr">
              <a:spcBef>
                <a:spcPts val="0"/>
              </a:spcBef>
              <a:spcAft>
                <a:spcPts val="0"/>
              </a:spcAft>
              <a:buSzPts val="2800"/>
              <a:buNone/>
              <a:defRPr>
                <a:latin typeface="Roboto"/>
                <a:ea typeface="Roboto"/>
                <a:cs typeface="Roboto"/>
                <a:sym typeface="Roboto"/>
              </a:defRPr>
            </a:lvl8pPr>
            <a:lvl9pPr lvl="8" algn="ctr">
              <a:spcBef>
                <a:spcPts val="0"/>
              </a:spcBef>
              <a:spcAft>
                <a:spcPts val="0"/>
              </a:spcAft>
              <a:buSzPts val="2800"/>
              <a:buNone/>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55"/>
        <p:cNvGrpSpPr/>
        <p:nvPr/>
      </p:nvGrpSpPr>
      <p:grpSpPr>
        <a:xfrm>
          <a:off x="0" y="0"/>
          <a:ext cx="0" cy="0"/>
          <a:chOff x="0" y="0"/>
          <a:chExt cx="0" cy="0"/>
        </a:xfrm>
      </p:grpSpPr>
      <p:sp>
        <p:nvSpPr>
          <p:cNvPr id="56" name="Google Shape;56;p10"/>
          <p:cNvSpPr/>
          <p:nvPr/>
        </p:nvSpPr>
        <p:spPr>
          <a:xfrm rot="10800000" flipH="1">
            <a:off x="5711575" y="0"/>
            <a:ext cx="3432425" cy="1301275"/>
          </a:xfrm>
          <a:custGeom>
            <a:avLst/>
            <a:gdLst/>
            <a:ahLst/>
            <a:cxnLst/>
            <a:rect l="l" t="t" r="r" b="b"/>
            <a:pathLst>
              <a:path w="137297" h="52051" extrusionOk="0">
                <a:moveTo>
                  <a:pt x="137297" y="1"/>
                </a:moveTo>
                <a:lnTo>
                  <a:pt x="136531" y="140"/>
                </a:lnTo>
                <a:lnTo>
                  <a:pt x="135056" y="488"/>
                </a:lnTo>
                <a:lnTo>
                  <a:pt x="133616" y="918"/>
                </a:lnTo>
                <a:lnTo>
                  <a:pt x="132211" y="1406"/>
                </a:lnTo>
                <a:lnTo>
                  <a:pt x="130841" y="1963"/>
                </a:lnTo>
                <a:lnTo>
                  <a:pt x="129506" y="2578"/>
                </a:lnTo>
                <a:lnTo>
                  <a:pt x="128194" y="3252"/>
                </a:lnTo>
                <a:lnTo>
                  <a:pt x="126905" y="3972"/>
                </a:lnTo>
                <a:lnTo>
                  <a:pt x="125024" y="5144"/>
                </a:lnTo>
                <a:lnTo>
                  <a:pt x="122586" y="6839"/>
                </a:lnTo>
                <a:lnTo>
                  <a:pt x="120194" y="8674"/>
                </a:lnTo>
                <a:lnTo>
                  <a:pt x="117861" y="10590"/>
                </a:lnTo>
                <a:lnTo>
                  <a:pt x="114377" y="13550"/>
                </a:lnTo>
                <a:lnTo>
                  <a:pt x="110871" y="16511"/>
                </a:lnTo>
                <a:lnTo>
                  <a:pt x="108491" y="18427"/>
                </a:lnTo>
                <a:lnTo>
                  <a:pt x="106053" y="20261"/>
                </a:lnTo>
                <a:lnTo>
                  <a:pt x="103533" y="21956"/>
                </a:lnTo>
                <a:lnTo>
                  <a:pt x="101571" y="23129"/>
                </a:lnTo>
                <a:lnTo>
                  <a:pt x="100236" y="23849"/>
                </a:lnTo>
                <a:lnTo>
                  <a:pt x="98866" y="24522"/>
                </a:lnTo>
                <a:lnTo>
                  <a:pt x="97472" y="25149"/>
                </a:lnTo>
                <a:lnTo>
                  <a:pt x="96752" y="25428"/>
                </a:lnTo>
                <a:lnTo>
                  <a:pt x="96021" y="25707"/>
                </a:lnTo>
                <a:lnTo>
                  <a:pt x="94546" y="26206"/>
                </a:lnTo>
                <a:lnTo>
                  <a:pt x="93049" y="26635"/>
                </a:lnTo>
                <a:lnTo>
                  <a:pt x="91539" y="27007"/>
                </a:lnTo>
                <a:lnTo>
                  <a:pt x="90018" y="27320"/>
                </a:lnTo>
                <a:lnTo>
                  <a:pt x="88486" y="27576"/>
                </a:lnTo>
                <a:lnTo>
                  <a:pt x="86164" y="27878"/>
                </a:lnTo>
                <a:lnTo>
                  <a:pt x="83052" y="28098"/>
                </a:lnTo>
                <a:lnTo>
                  <a:pt x="79905" y="28145"/>
                </a:lnTo>
                <a:lnTo>
                  <a:pt x="76759" y="28052"/>
                </a:lnTo>
                <a:lnTo>
                  <a:pt x="73624" y="27843"/>
                </a:lnTo>
                <a:lnTo>
                  <a:pt x="72068" y="27692"/>
                </a:lnTo>
                <a:lnTo>
                  <a:pt x="70512" y="27529"/>
                </a:lnTo>
                <a:lnTo>
                  <a:pt x="67401" y="27158"/>
                </a:lnTo>
                <a:lnTo>
                  <a:pt x="62756" y="26519"/>
                </a:lnTo>
                <a:lnTo>
                  <a:pt x="56556" y="25660"/>
                </a:lnTo>
                <a:lnTo>
                  <a:pt x="51901" y="25138"/>
                </a:lnTo>
                <a:lnTo>
                  <a:pt x="48777" y="24882"/>
                </a:lnTo>
                <a:lnTo>
                  <a:pt x="47221" y="24801"/>
                </a:lnTo>
                <a:lnTo>
                  <a:pt x="45422" y="24743"/>
                </a:lnTo>
                <a:lnTo>
                  <a:pt x="41822" y="24754"/>
                </a:lnTo>
                <a:lnTo>
                  <a:pt x="38223" y="24963"/>
                </a:lnTo>
                <a:lnTo>
                  <a:pt x="35541" y="25265"/>
                </a:lnTo>
                <a:lnTo>
                  <a:pt x="33753" y="25532"/>
                </a:lnTo>
                <a:lnTo>
                  <a:pt x="31988" y="25846"/>
                </a:lnTo>
                <a:lnTo>
                  <a:pt x="30235" y="26217"/>
                </a:lnTo>
                <a:lnTo>
                  <a:pt x="28493" y="26659"/>
                </a:lnTo>
                <a:lnTo>
                  <a:pt x="26775" y="27146"/>
                </a:lnTo>
                <a:lnTo>
                  <a:pt x="25080" y="27704"/>
                </a:lnTo>
                <a:lnTo>
                  <a:pt x="23408" y="28331"/>
                </a:lnTo>
                <a:lnTo>
                  <a:pt x="21759" y="29027"/>
                </a:lnTo>
                <a:lnTo>
                  <a:pt x="20134" y="29782"/>
                </a:lnTo>
                <a:lnTo>
                  <a:pt x="19344" y="30188"/>
                </a:lnTo>
                <a:lnTo>
                  <a:pt x="18520" y="30629"/>
                </a:lnTo>
                <a:lnTo>
                  <a:pt x="16918" y="31558"/>
                </a:lnTo>
                <a:lnTo>
                  <a:pt x="15362" y="32568"/>
                </a:lnTo>
                <a:lnTo>
                  <a:pt x="13864" y="33648"/>
                </a:lnTo>
                <a:lnTo>
                  <a:pt x="12401" y="34798"/>
                </a:lnTo>
                <a:lnTo>
                  <a:pt x="11008" y="36005"/>
                </a:lnTo>
                <a:lnTo>
                  <a:pt x="9661" y="37282"/>
                </a:lnTo>
                <a:lnTo>
                  <a:pt x="8372" y="38606"/>
                </a:lnTo>
                <a:lnTo>
                  <a:pt x="7141" y="39988"/>
                </a:lnTo>
                <a:lnTo>
                  <a:pt x="5969" y="41427"/>
                </a:lnTo>
                <a:lnTo>
                  <a:pt x="4866" y="42913"/>
                </a:lnTo>
                <a:lnTo>
                  <a:pt x="3821" y="44434"/>
                </a:lnTo>
                <a:lnTo>
                  <a:pt x="2857" y="46013"/>
                </a:lnTo>
                <a:lnTo>
                  <a:pt x="1951" y="47627"/>
                </a:lnTo>
                <a:lnTo>
                  <a:pt x="1115" y="49276"/>
                </a:lnTo>
                <a:lnTo>
                  <a:pt x="349" y="50960"/>
                </a:lnTo>
                <a:lnTo>
                  <a:pt x="1" y="51819"/>
                </a:lnTo>
                <a:lnTo>
                  <a:pt x="69305" y="51935"/>
                </a:lnTo>
                <a:lnTo>
                  <a:pt x="137297" y="52051"/>
                </a:lnTo>
                <a:lnTo>
                  <a:pt x="137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rot="10800000" flipH="1">
            <a:off x="0" y="2189968"/>
            <a:ext cx="7993813" cy="2953532"/>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ctrTitle"/>
          </p:nvPr>
        </p:nvSpPr>
        <p:spPr>
          <a:xfrm>
            <a:off x="3276775" y="1574413"/>
            <a:ext cx="5327100" cy="120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6500"/>
              <a:buNone/>
              <a:defRPr sz="8000">
                <a:solidFill>
                  <a:schemeClr val="accent1"/>
                </a:solidFill>
              </a:defRPr>
            </a:lvl1pPr>
            <a:lvl2pPr lvl="1" algn="ctr" rtl="0">
              <a:lnSpc>
                <a:spcPct val="100000"/>
              </a:lnSpc>
              <a:spcBef>
                <a:spcPts val="0"/>
              </a:spcBef>
              <a:spcAft>
                <a:spcPts val="0"/>
              </a:spcAft>
              <a:buClr>
                <a:schemeClr val="accent3"/>
              </a:buClr>
              <a:buSzPts val="6000"/>
              <a:buNone/>
              <a:defRPr sz="6000">
                <a:solidFill>
                  <a:schemeClr val="accent3"/>
                </a:solidFill>
              </a:defRPr>
            </a:lvl2pPr>
            <a:lvl3pPr lvl="2" algn="ctr" rtl="0">
              <a:lnSpc>
                <a:spcPct val="100000"/>
              </a:lnSpc>
              <a:spcBef>
                <a:spcPts val="0"/>
              </a:spcBef>
              <a:spcAft>
                <a:spcPts val="0"/>
              </a:spcAft>
              <a:buClr>
                <a:schemeClr val="accent3"/>
              </a:buClr>
              <a:buSzPts val="6000"/>
              <a:buNone/>
              <a:defRPr sz="6000">
                <a:solidFill>
                  <a:schemeClr val="accent3"/>
                </a:solidFill>
              </a:defRPr>
            </a:lvl3pPr>
            <a:lvl4pPr lvl="3" algn="ctr" rtl="0">
              <a:lnSpc>
                <a:spcPct val="100000"/>
              </a:lnSpc>
              <a:spcBef>
                <a:spcPts val="0"/>
              </a:spcBef>
              <a:spcAft>
                <a:spcPts val="0"/>
              </a:spcAft>
              <a:buClr>
                <a:schemeClr val="accent3"/>
              </a:buClr>
              <a:buSzPts val="6000"/>
              <a:buNone/>
              <a:defRPr sz="6000">
                <a:solidFill>
                  <a:schemeClr val="accent3"/>
                </a:solidFill>
              </a:defRPr>
            </a:lvl4pPr>
            <a:lvl5pPr lvl="4" algn="ctr" rtl="0">
              <a:lnSpc>
                <a:spcPct val="100000"/>
              </a:lnSpc>
              <a:spcBef>
                <a:spcPts val="0"/>
              </a:spcBef>
              <a:spcAft>
                <a:spcPts val="0"/>
              </a:spcAft>
              <a:buClr>
                <a:schemeClr val="accent3"/>
              </a:buClr>
              <a:buSzPts val="6000"/>
              <a:buNone/>
              <a:defRPr sz="6000">
                <a:solidFill>
                  <a:schemeClr val="accent3"/>
                </a:solidFill>
              </a:defRPr>
            </a:lvl5pPr>
            <a:lvl6pPr lvl="5" algn="ctr" rtl="0">
              <a:lnSpc>
                <a:spcPct val="100000"/>
              </a:lnSpc>
              <a:spcBef>
                <a:spcPts val="0"/>
              </a:spcBef>
              <a:spcAft>
                <a:spcPts val="0"/>
              </a:spcAft>
              <a:buClr>
                <a:schemeClr val="accent3"/>
              </a:buClr>
              <a:buSzPts val="6000"/>
              <a:buNone/>
              <a:defRPr sz="6000">
                <a:solidFill>
                  <a:schemeClr val="accent3"/>
                </a:solidFill>
              </a:defRPr>
            </a:lvl6pPr>
            <a:lvl7pPr lvl="6" algn="ctr" rtl="0">
              <a:lnSpc>
                <a:spcPct val="100000"/>
              </a:lnSpc>
              <a:spcBef>
                <a:spcPts val="0"/>
              </a:spcBef>
              <a:spcAft>
                <a:spcPts val="0"/>
              </a:spcAft>
              <a:buClr>
                <a:schemeClr val="accent3"/>
              </a:buClr>
              <a:buSzPts val="6000"/>
              <a:buNone/>
              <a:defRPr sz="6000">
                <a:solidFill>
                  <a:schemeClr val="accent3"/>
                </a:solidFill>
              </a:defRPr>
            </a:lvl7pPr>
            <a:lvl8pPr lvl="7" algn="ctr" rtl="0">
              <a:lnSpc>
                <a:spcPct val="100000"/>
              </a:lnSpc>
              <a:spcBef>
                <a:spcPts val="0"/>
              </a:spcBef>
              <a:spcAft>
                <a:spcPts val="0"/>
              </a:spcAft>
              <a:buClr>
                <a:schemeClr val="accent3"/>
              </a:buClr>
              <a:buSzPts val="6000"/>
              <a:buNone/>
              <a:defRPr sz="6000">
                <a:solidFill>
                  <a:schemeClr val="accent3"/>
                </a:solidFill>
              </a:defRPr>
            </a:lvl8pPr>
            <a:lvl9pPr lvl="8" algn="ctr" rtl="0">
              <a:lnSpc>
                <a:spcPct val="100000"/>
              </a:lnSpc>
              <a:spcBef>
                <a:spcPts val="0"/>
              </a:spcBef>
              <a:spcAft>
                <a:spcPts val="0"/>
              </a:spcAft>
              <a:buClr>
                <a:schemeClr val="accent3"/>
              </a:buClr>
              <a:buSzPts val="6000"/>
              <a:buNone/>
              <a:defRPr sz="6000">
                <a:solidFill>
                  <a:schemeClr val="accent3"/>
                </a:solidFill>
              </a:defRPr>
            </a:lvl9pPr>
          </a:lstStyle>
          <a:p>
            <a:endParaRPr/>
          </a:p>
        </p:txBody>
      </p:sp>
      <p:sp>
        <p:nvSpPr>
          <p:cNvPr id="59" name="Google Shape;59;p10"/>
          <p:cNvSpPr txBox="1">
            <a:spLocks noGrp="1"/>
          </p:cNvSpPr>
          <p:nvPr>
            <p:ph type="subTitle" idx="1"/>
          </p:nvPr>
        </p:nvSpPr>
        <p:spPr>
          <a:xfrm>
            <a:off x="3689450" y="2778613"/>
            <a:ext cx="4502100" cy="77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0" name="Google Shape;60;p10"/>
          <p:cNvSpPr txBox="1">
            <a:spLocks noGrp="1"/>
          </p:cNvSpPr>
          <p:nvPr>
            <p:ph type="title" idx="2" hasCustomPrompt="1"/>
          </p:nvPr>
        </p:nvSpPr>
        <p:spPr>
          <a:xfrm>
            <a:off x="4908950" y="713225"/>
            <a:ext cx="2063100" cy="917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228600" tIns="228600" rIns="228600" bIns="228600" anchor="t" anchorCtr="0">
            <a:noAutofit/>
          </a:bodyPr>
          <a:lstStyle>
            <a:lvl1pPr lvl="0">
              <a:spcBef>
                <a:spcPts val="0"/>
              </a:spcBef>
              <a:spcAft>
                <a:spcPts val="0"/>
              </a:spcAft>
              <a:buClr>
                <a:srgbClr val="434343"/>
              </a:buClr>
              <a:buSzPts val="2800"/>
              <a:buFont typeface="Caveat Brush"/>
              <a:buNone/>
              <a:defRPr sz="2800">
                <a:solidFill>
                  <a:srgbClr val="434343"/>
                </a:solidFill>
                <a:latin typeface="Caveat Brush"/>
                <a:ea typeface="Caveat Brush"/>
                <a:cs typeface="Caveat Brush"/>
                <a:sym typeface="Caveat Brush"/>
              </a:defRPr>
            </a:lvl1pPr>
            <a:lvl2pPr lvl="1">
              <a:spcBef>
                <a:spcPts val="0"/>
              </a:spcBef>
              <a:spcAft>
                <a:spcPts val="0"/>
              </a:spcAft>
              <a:buClr>
                <a:srgbClr val="434343"/>
              </a:buClr>
              <a:buSzPts val="2800"/>
              <a:buFont typeface="Caveat Brush"/>
              <a:buNone/>
              <a:defRPr sz="2800">
                <a:solidFill>
                  <a:srgbClr val="434343"/>
                </a:solidFill>
                <a:latin typeface="Caveat Brush"/>
                <a:ea typeface="Caveat Brush"/>
                <a:cs typeface="Caveat Brush"/>
                <a:sym typeface="Caveat Brush"/>
              </a:defRPr>
            </a:lvl2pPr>
            <a:lvl3pPr lvl="2">
              <a:spcBef>
                <a:spcPts val="0"/>
              </a:spcBef>
              <a:spcAft>
                <a:spcPts val="0"/>
              </a:spcAft>
              <a:buClr>
                <a:srgbClr val="434343"/>
              </a:buClr>
              <a:buSzPts val="2800"/>
              <a:buFont typeface="Caveat Brush"/>
              <a:buNone/>
              <a:defRPr sz="2800">
                <a:solidFill>
                  <a:srgbClr val="434343"/>
                </a:solidFill>
                <a:latin typeface="Caveat Brush"/>
                <a:ea typeface="Caveat Brush"/>
                <a:cs typeface="Caveat Brush"/>
                <a:sym typeface="Caveat Brush"/>
              </a:defRPr>
            </a:lvl3pPr>
            <a:lvl4pPr lvl="3">
              <a:spcBef>
                <a:spcPts val="0"/>
              </a:spcBef>
              <a:spcAft>
                <a:spcPts val="0"/>
              </a:spcAft>
              <a:buClr>
                <a:srgbClr val="434343"/>
              </a:buClr>
              <a:buSzPts val="2800"/>
              <a:buFont typeface="Caveat Brush"/>
              <a:buNone/>
              <a:defRPr sz="2800">
                <a:solidFill>
                  <a:srgbClr val="434343"/>
                </a:solidFill>
                <a:latin typeface="Caveat Brush"/>
                <a:ea typeface="Caveat Brush"/>
                <a:cs typeface="Caveat Brush"/>
                <a:sym typeface="Caveat Brush"/>
              </a:defRPr>
            </a:lvl4pPr>
            <a:lvl5pPr lvl="4">
              <a:spcBef>
                <a:spcPts val="0"/>
              </a:spcBef>
              <a:spcAft>
                <a:spcPts val="0"/>
              </a:spcAft>
              <a:buClr>
                <a:srgbClr val="434343"/>
              </a:buClr>
              <a:buSzPts val="2800"/>
              <a:buFont typeface="Caveat Brush"/>
              <a:buNone/>
              <a:defRPr sz="2800">
                <a:solidFill>
                  <a:srgbClr val="434343"/>
                </a:solidFill>
                <a:latin typeface="Caveat Brush"/>
                <a:ea typeface="Caveat Brush"/>
                <a:cs typeface="Caveat Brush"/>
                <a:sym typeface="Caveat Brush"/>
              </a:defRPr>
            </a:lvl5pPr>
            <a:lvl6pPr lvl="5">
              <a:spcBef>
                <a:spcPts val="0"/>
              </a:spcBef>
              <a:spcAft>
                <a:spcPts val="0"/>
              </a:spcAft>
              <a:buClr>
                <a:srgbClr val="434343"/>
              </a:buClr>
              <a:buSzPts val="2800"/>
              <a:buFont typeface="Caveat Brush"/>
              <a:buNone/>
              <a:defRPr sz="2800">
                <a:solidFill>
                  <a:srgbClr val="434343"/>
                </a:solidFill>
                <a:latin typeface="Caveat Brush"/>
                <a:ea typeface="Caveat Brush"/>
                <a:cs typeface="Caveat Brush"/>
                <a:sym typeface="Caveat Brush"/>
              </a:defRPr>
            </a:lvl6pPr>
            <a:lvl7pPr lvl="6">
              <a:spcBef>
                <a:spcPts val="0"/>
              </a:spcBef>
              <a:spcAft>
                <a:spcPts val="0"/>
              </a:spcAft>
              <a:buClr>
                <a:srgbClr val="434343"/>
              </a:buClr>
              <a:buSzPts val="2800"/>
              <a:buFont typeface="Caveat Brush"/>
              <a:buNone/>
              <a:defRPr sz="2800">
                <a:solidFill>
                  <a:srgbClr val="434343"/>
                </a:solidFill>
                <a:latin typeface="Caveat Brush"/>
                <a:ea typeface="Caveat Brush"/>
                <a:cs typeface="Caveat Brush"/>
                <a:sym typeface="Caveat Brush"/>
              </a:defRPr>
            </a:lvl7pPr>
            <a:lvl8pPr lvl="7">
              <a:spcBef>
                <a:spcPts val="0"/>
              </a:spcBef>
              <a:spcAft>
                <a:spcPts val="0"/>
              </a:spcAft>
              <a:buClr>
                <a:srgbClr val="434343"/>
              </a:buClr>
              <a:buSzPts val="2800"/>
              <a:buFont typeface="Caveat Brush"/>
              <a:buNone/>
              <a:defRPr sz="2800">
                <a:solidFill>
                  <a:srgbClr val="434343"/>
                </a:solidFill>
                <a:latin typeface="Caveat Brush"/>
                <a:ea typeface="Caveat Brush"/>
                <a:cs typeface="Caveat Brush"/>
                <a:sym typeface="Caveat Brush"/>
              </a:defRPr>
            </a:lvl8pPr>
            <a:lvl9pPr lvl="8">
              <a:spcBef>
                <a:spcPts val="0"/>
              </a:spcBef>
              <a:spcAft>
                <a:spcPts val="0"/>
              </a:spcAft>
              <a:buClr>
                <a:srgbClr val="434343"/>
              </a:buClr>
              <a:buSzPts val="2800"/>
              <a:buFont typeface="Caveat Brush"/>
              <a:buNone/>
              <a:defRPr sz="2800">
                <a:solidFill>
                  <a:srgbClr val="434343"/>
                </a:solidFill>
                <a:latin typeface="Caveat Brush"/>
                <a:ea typeface="Caveat Brush"/>
                <a:cs typeface="Caveat Brush"/>
                <a:sym typeface="Caveat Brus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228600" tIns="228600" rIns="228600" bIns="228600" anchor="t" anchorCtr="0">
            <a:no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8" r:id="rId9"/>
    <p:sldLayoutId id="2147483660" r:id="rId10"/>
    <p:sldLayoutId id="2147483661" r:id="rId11"/>
    <p:sldLayoutId id="2147483662"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40">
          <p15:clr>
            <a:srgbClr val="EA4335"/>
          </p15:clr>
        </p15:guide>
        <p15:guide id="2" orient="horz" pos="449">
          <p15:clr>
            <a:srgbClr val="EA4335"/>
          </p15:clr>
        </p15:guide>
        <p15:guide id="3" pos="5420">
          <p15:clr>
            <a:srgbClr val="EA4335"/>
          </p15:clr>
        </p15:guide>
        <p15:guide id="4" orient="horz" pos="2791">
          <p15:clr>
            <a:srgbClr val="EA4335"/>
          </p15:clr>
        </p15:guide>
        <p15:guide id="5" pos="1110">
          <p15:clr>
            <a:srgbClr val="EA4335"/>
          </p15:clr>
        </p15:guide>
        <p15:guide id="6" pos="1202">
          <p15:clr>
            <a:srgbClr val="EA4335"/>
          </p15:clr>
        </p15:guide>
        <p15:guide id="7" pos="1972">
          <p15:clr>
            <a:srgbClr val="EA4335"/>
          </p15:clr>
        </p15:guide>
        <p15:guide id="8" pos="2064">
          <p15:clr>
            <a:srgbClr val="EA4335"/>
          </p15:clr>
        </p15:guide>
        <p15:guide id="9" pos="2834">
          <p15:clr>
            <a:srgbClr val="EA4335"/>
          </p15:clr>
        </p15:guide>
        <p15:guide id="10" pos="2926">
          <p15:clr>
            <a:srgbClr val="EA4335"/>
          </p15:clr>
        </p15:guide>
        <p15:guide id="11" pos="3696">
          <p15:clr>
            <a:srgbClr val="EA4335"/>
          </p15:clr>
        </p15:guide>
        <p15:guide id="12" pos="3788">
          <p15:clr>
            <a:srgbClr val="EA4335"/>
          </p15:clr>
        </p15:guide>
        <p15:guide id="13" pos="4558">
          <p15:clr>
            <a:srgbClr val="EA4335"/>
          </p15:clr>
        </p15:guide>
        <p15:guide id="14" pos="4651">
          <p15:clr>
            <a:srgbClr val="EA4335"/>
          </p15:clr>
        </p15:guide>
        <p15:guide id="15"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2.m4a"/><Relationship Id="rId7" Type="http://schemas.openxmlformats.org/officeDocument/2006/relationships/image" Target="../media/image26.png"/><Relationship Id="rId2" Type="http://schemas.microsoft.com/office/2007/relationships/media" Target="../media/media22.m4a"/><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notesSlide" Target="../notesSlides/notesSlide22.xml"/><Relationship Id="rId4" Type="http://schemas.openxmlformats.org/officeDocument/2006/relationships/slideLayout" Target="../slideLayouts/slideLayout7.xml"/><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43.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pitchfork.com/features/article/how-musicians-are-fighting-for-streaming-pay-during-the-pandemic/" TargetMode="Externa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hyperlink" Target="https://www.latimes.com/visuals/graphics/la-sci-g-music-evolution-20150505-htmlstory.html/" TargetMode="External"/><Relationship Id="rId5" Type="http://schemas.openxmlformats.org/officeDocument/2006/relationships/hyperlink" Target="https://www.forbes.com/sites/marisadellatto/2022/03/24/spotify-says-it-paid-7-billion-in-royalties-in-2021-amid-claims-of-low-pay-from-artists/?sh=2062a500a0db" TargetMode="Externa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99"/>
        <p:cNvGrpSpPr/>
        <p:nvPr/>
      </p:nvGrpSpPr>
      <p:grpSpPr>
        <a:xfrm>
          <a:off x="0" y="0"/>
          <a:ext cx="0" cy="0"/>
          <a:chOff x="0" y="0"/>
          <a:chExt cx="0" cy="0"/>
        </a:xfrm>
      </p:grpSpPr>
      <p:sp>
        <p:nvSpPr>
          <p:cNvPr id="300" name="Google Shape;300;p26"/>
          <p:cNvSpPr txBox="1">
            <a:spLocks noGrp="1"/>
          </p:cNvSpPr>
          <p:nvPr>
            <p:ph type="ctrTitle"/>
          </p:nvPr>
        </p:nvSpPr>
        <p:spPr>
          <a:xfrm>
            <a:off x="3765600" y="1383866"/>
            <a:ext cx="4502100" cy="17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Spotify Songs</a:t>
            </a:r>
            <a:endParaRPr/>
          </a:p>
        </p:txBody>
      </p:sp>
      <p:sp>
        <p:nvSpPr>
          <p:cNvPr id="301" name="Google Shape;301;p26"/>
          <p:cNvSpPr txBox="1">
            <a:spLocks noGrp="1"/>
          </p:cNvSpPr>
          <p:nvPr>
            <p:ph type="subTitle" idx="1"/>
          </p:nvPr>
        </p:nvSpPr>
        <p:spPr>
          <a:xfrm>
            <a:off x="3765650" y="3159613"/>
            <a:ext cx="4502100" cy="774000"/>
          </a:xfrm>
          <a:prstGeom prst="rect">
            <a:avLst/>
          </a:prstGeom>
        </p:spPr>
        <p:txBody>
          <a:bodyPr spcFirstLastPara="1" wrap="square" lIns="228600" tIns="228600" rIns="228600" bIns="228600" anchor="t" anchorCtr="0">
            <a:noAutofit/>
          </a:bodyPr>
          <a:lstStyle/>
          <a:p>
            <a:pPr marL="0" lvl="0" indent="0" algn="ctr" rtl="0">
              <a:spcBef>
                <a:spcPts val="0"/>
              </a:spcBef>
              <a:spcAft>
                <a:spcPts val="0"/>
              </a:spcAft>
              <a:buNone/>
            </a:pPr>
            <a:r>
              <a:rPr lang="en"/>
              <a:t>Hsieh Boh Yang (U2122869J),</a:t>
            </a:r>
            <a:endParaRPr/>
          </a:p>
          <a:p>
            <a:pPr marL="0" lvl="0" indent="0" algn="ctr" rtl="0">
              <a:spcBef>
                <a:spcPts val="0"/>
              </a:spcBef>
              <a:spcAft>
                <a:spcPts val="0"/>
              </a:spcAft>
              <a:buNone/>
            </a:pPr>
            <a:r>
              <a:rPr lang="en"/>
              <a:t>Tan Hong Zhao (U2121275C)</a:t>
            </a:r>
            <a:endParaRPr/>
          </a:p>
          <a:p>
            <a:pPr marL="0" lvl="0" indent="0" algn="ctr" rtl="0">
              <a:spcBef>
                <a:spcPts val="0"/>
              </a:spcBef>
              <a:spcAft>
                <a:spcPts val="0"/>
              </a:spcAft>
              <a:buNone/>
            </a:pPr>
            <a:r>
              <a:rPr lang="en"/>
              <a:t>SC11</a:t>
            </a:r>
            <a:endParaRPr/>
          </a:p>
        </p:txBody>
      </p:sp>
      <p:sp>
        <p:nvSpPr>
          <p:cNvPr id="302" name="Google Shape;302;p26"/>
          <p:cNvSpPr/>
          <p:nvPr/>
        </p:nvSpPr>
        <p:spPr>
          <a:xfrm flipH="1">
            <a:off x="2422961" y="955957"/>
            <a:ext cx="43008" cy="68506"/>
          </a:xfrm>
          <a:custGeom>
            <a:avLst/>
            <a:gdLst/>
            <a:ahLst/>
            <a:cxnLst/>
            <a:rect l="l" t="t" r="r" b="b"/>
            <a:pathLst>
              <a:path w="1874" h="2985" extrusionOk="0">
                <a:moveTo>
                  <a:pt x="1477" y="0"/>
                </a:moveTo>
                <a:lnTo>
                  <a:pt x="1143" y="96"/>
                </a:lnTo>
                <a:lnTo>
                  <a:pt x="778" y="413"/>
                </a:lnTo>
                <a:lnTo>
                  <a:pt x="429" y="889"/>
                </a:lnTo>
                <a:lnTo>
                  <a:pt x="286" y="1175"/>
                </a:lnTo>
                <a:lnTo>
                  <a:pt x="159" y="1477"/>
                </a:lnTo>
                <a:lnTo>
                  <a:pt x="16" y="2048"/>
                </a:lnTo>
                <a:lnTo>
                  <a:pt x="0" y="2525"/>
                </a:lnTo>
                <a:lnTo>
                  <a:pt x="143" y="2858"/>
                </a:lnTo>
                <a:lnTo>
                  <a:pt x="270" y="2937"/>
                </a:lnTo>
                <a:lnTo>
                  <a:pt x="413" y="2985"/>
                </a:lnTo>
                <a:lnTo>
                  <a:pt x="746" y="2874"/>
                </a:lnTo>
                <a:lnTo>
                  <a:pt x="1111" y="2556"/>
                </a:lnTo>
                <a:lnTo>
                  <a:pt x="1461" y="2080"/>
                </a:lnTo>
                <a:lnTo>
                  <a:pt x="1604" y="1794"/>
                </a:lnTo>
                <a:lnTo>
                  <a:pt x="1731" y="1493"/>
                </a:lnTo>
                <a:lnTo>
                  <a:pt x="1873" y="921"/>
                </a:lnTo>
                <a:lnTo>
                  <a:pt x="1873" y="445"/>
                </a:lnTo>
                <a:lnTo>
                  <a:pt x="1746" y="111"/>
                </a:lnTo>
                <a:lnTo>
                  <a:pt x="1619" y="32"/>
                </a:lnTo>
                <a:lnTo>
                  <a:pt x="14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flipH="1">
            <a:off x="2386172" y="986550"/>
            <a:ext cx="68139" cy="39382"/>
          </a:xfrm>
          <a:custGeom>
            <a:avLst/>
            <a:gdLst/>
            <a:ahLst/>
            <a:cxnLst/>
            <a:rect l="l" t="t" r="r" b="b"/>
            <a:pathLst>
              <a:path w="2969" h="1716" fill="none" extrusionOk="0">
                <a:moveTo>
                  <a:pt x="0" y="1"/>
                </a:moveTo>
                <a:lnTo>
                  <a:pt x="2969" y="1715"/>
                </a:lnTo>
              </a:path>
            </a:pathLst>
          </a:custGeom>
          <a:solidFill>
            <a:schemeClr val="accent4"/>
          </a:solidFill>
          <a:ln w="14675" cap="flat" cmpd="sng">
            <a:solidFill>
              <a:schemeClr val="accent4"/>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flipH="1">
            <a:off x="2469597" y="1062701"/>
            <a:ext cx="43031" cy="68529"/>
          </a:xfrm>
          <a:custGeom>
            <a:avLst/>
            <a:gdLst/>
            <a:ahLst/>
            <a:cxnLst/>
            <a:rect l="l" t="t" r="r" b="b"/>
            <a:pathLst>
              <a:path w="1875" h="2986" extrusionOk="0">
                <a:moveTo>
                  <a:pt x="1462" y="1"/>
                </a:moveTo>
                <a:lnTo>
                  <a:pt x="1128" y="112"/>
                </a:lnTo>
                <a:lnTo>
                  <a:pt x="763" y="414"/>
                </a:lnTo>
                <a:lnTo>
                  <a:pt x="414" y="890"/>
                </a:lnTo>
                <a:lnTo>
                  <a:pt x="271" y="1192"/>
                </a:lnTo>
                <a:lnTo>
                  <a:pt x="144" y="1493"/>
                </a:lnTo>
                <a:lnTo>
                  <a:pt x="1" y="2049"/>
                </a:lnTo>
                <a:lnTo>
                  <a:pt x="1" y="2525"/>
                </a:lnTo>
                <a:lnTo>
                  <a:pt x="128" y="2859"/>
                </a:lnTo>
                <a:lnTo>
                  <a:pt x="255" y="2938"/>
                </a:lnTo>
                <a:lnTo>
                  <a:pt x="398" y="2986"/>
                </a:lnTo>
                <a:lnTo>
                  <a:pt x="731" y="2875"/>
                </a:lnTo>
                <a:lnTo>
                  <a:pt x="1096" y="2573"/>
                </a:lnTo>
                <a:lnTo>
                  <a:pt x="1446" y="2097"/>
                </a:lnTo>
                <a:lnTo>
                  <a:pt x="1589" y="1795"/>
                </a:lnTo>
                <a:lnTo>
                  <a:pt x="1716" y="1509"/>
                </a:lnTo>
                <a:lnTo>
                  <a:pt x="1858" y="938"/>
                </a:lnTo>
                <a:lnTo>
                  <a:pt x="1874" y="461"/>
                </a:lnTo>
                <a:lnTo>
                  <a:pt x="1731" y="128"/>
                </a:lnTo>
                <a:lnTo>
                  <a:pt x="1604" y="49"/>
                </a:lnTo>
                <a:lnTo>
                  <a:pt x="14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flipH="1">
            <a:off x="2432808" y="1093684"/>
            <a:ext cx="68506" cy="39382"/>
          </a:xfrm>
          <a:custGeom>
            <a:avLst/>
            <a:gdLst/>
            <a:ahLst/>
            <a:cxnLst/>
            <a:rect l="l" t="t" r="r" b="b"/>
            <a:pathLst>
              <a:path w="2985" h="1716" fill="none" extrusionOk="0">
                <a:moveTo>
                  <a:pt x="0" y="0"/>
                </a:moveTo>
                <a:lnTo>
                  <a:pt x="2985" y="1715"/>
                </a:lnTo>
              </a:path>
            </a:pathLst>
          </a:custGeom>
          <a:solidFill>
            <a:schemeClr val="accent4"/>
          </a:solidFill>
          <a:ln w="14675" cap="flat" cmpd="sng">
            <a:solidFill>
              <a:schemeClr val="accent4"/>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flipH="1">
            <a:off x="2529728" y="1169835"/>
            <a:ext cx="43008" cy="68529"/>
          </a:xfrm>
          <a:custGeom>
            <a:avLst/>
            <a:gdLst/>
            <a:ahLst/>
            <a:cxnLst/>
            <a:rect l="l" t="t" r="r" b="b"/>
            <a:pathLst>
              <a:path w="1874" h="2986" extrusionOk="0">
                <a:moveTo>
                  <a:pt x="1461" y="1"/>
                </a:moveTo>
                <a:lnTo>
                  <a:pt x="1128" y="112"/>
                </a:lnTo>
                <a:lnTo>
                  <a:pt x="762" y="413"/>
                </a:lnTo>
                <a:lnTo>
                  <a:pt x="413" y="890"/>
                </a:lnTo>
                <a:lnTo>
                  <a:pt x="270" y="1175"/>
                </a:lnTo>
                <a:lnTo>
                  <a:pt x="143" y="1477"/>
                </a:lnTo>
                <a:lnTo>
                  <a:pt x="0" y="2049"/>
                </a:lnTo>
                <a:lnTo>
                  <a:pt x="0" y="2525"/>
                </a:lnTo>
                <a:lnTo>
                  <a:pt x="127" y="2858"/>
                </a:lnTo>
                <a:lnTo>
                  <a:pt x="254" y="2938"/>
                </a:lnTo>
                <a:lnTo>
                  <a:pt x="397" y="2985"/>
                </a:lnTo>
                <a:lnTo>
                  <a:pt x="731" y="2874"/>
                </a:lnTo>
                <a:lnTo>
                  <a:pt x="1096" y="2557"/>
                </a:lnTo>
                <a:lnTo>
                  <a:pt x="1445" y="2096"/>
                </a:lnTo>
                <a:lnTo>
                  <a:pt x="1588" y="1795"/>
                </a:lnTo>
                <a:lnTo>
                  <a:pt x="1715" y="1493"/>
                </a:lnTo>
                <a:lnTo>
                  <a:pt x="1858" y="921"/>
                </a:lnTo>
                <a:lnTo>
                  <a:pt x="1874" y="445"/>
                </a:lnTo>
                <a:lnTo>
                  <a:pt x="1731" y="128"/>
                </a:lnTo>
                <a:lnTo>
                  <a:pt x="1604" y="32"/>
                </a:lnTo>
                <a:lnTo>
                  <a:pt x="14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flipH="1">
            <a:off x="2492916" y="1200451"/>
            <a:ext cx="68529" cy="39359"/>
          </a:xfrm>
          <a:custGeom>
            <a:avLst/>
            <a:gdLst/>
            <a:ahLst/>
            <a:cxnLst/>
            <a:rect l="l" t="t" r="r" b="b"/>
            <a:pathLst>
              <a:path w="2986" h="1715" fill="none" extrusionOk="0">
                <a:moveTo>
                  <a:pt x="1" y="0"/>
                </a:moveTo>
                <a:lnTo>
                  <a:pt x="2985" y="1715"/>
                </a:lnTo>
              </a:path>
            </a:pathLst>
          </a:custGeom>
          <a:solidFill>
            <a:schemeClr val="accent4"/>
          </a:solidFill>
          <a:ln w="14675" cap="flat" cmpd="sng">
            <a:solidFill>
              <a:schemeClr val="accent4"/>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flipH="1">
            <a:off x="2589836" y="1276601"/>
            <a:ext cx="43031" cy="68529"/>
          </a:xfrm>
          <a:custGeom>
            <a:avLst/>
            <a:gdLst/>
            <a:ahLst/>
            <a:cxnLst/>
            <a:rect l="l" t="t" r="r" b="b"/>
            <a:pathLst>
              <a:path w="1875" h="2986" extrusionOk="0">
                <a:moveTo>
                  <a:pt x="1461" y="0"/>
                </a:moveTo>
                <a:lnTo>
                  <a:pt x="1128" y="111"/>
                </a:lnTo>
                <a:lnTo>
                  <a:pt x="763" y="429"/>
                </a:lnTo>
                <a:lnTo>
                  <a:pt x="414" y="889"/>
                </a:lnTo>
                <a:lnTo>
                  <a:pt x="271" y="1191"/>
                </a:lnTo>
                <a:lnTo>
                  <a:pt x="144" y="1493"/>
                </a:lnTo>
                <a:lnTo>
                  <a:pt x="1" y="2048"/>
                </a:lnTo>
                <a:lnTo>
                  <a:pt x="1" y="2540"/>
                </a:lnTo>
                <a:lnTo>
                  <a:pt x="128" y="2858"/>
                </a:lnTo>
                <a:lnTo>
                  <a:pt x="255" y="2953"/>
                </a:lnTo>
                <a:lnTo>
                  <a:pt x="398" y="2985"/>
                </a:lnTo>
                <a:lnTo>
                  <a:pt x="731" y="2874"/>
                </a:lnTo>
                <a:lnTo>
                  <a:pt x="1096" y="2572"/>
                </a:lnTo>
                <a:lnTo>
                  <a:pt x="1446" y="2096"/>
                </a:lnTo>
                <a:lnTo>
                  <a:pt x="1588" y="1810"/>
                </a:lnTo>
                <a:lnTo>
                  <a:pt x="1715" y="1509"/>
                </a:lnTo>
                <a:lnTo>
                  <a:pt x="1858" y="937"/>
                </a:lnTo>
                <a:lnTo>
                  <a:pt x="1874" y="461"/>
                </a:lnTo>
                <a:lnTo>
                  <a:pt x="1731" y="127"/>
                </a:lnTo>
                <a:lnTo>
                  <a:pt x="1604" y="48"/>
                </a:lnTo>
                <a:lnTo>
                  <a:pt x="14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flipH="1">
            <a:off x="2553047" y="1307562"/>
            <a:ext cx="68529" cy="39382"/>
          </a:xfrm>
          <a:custGeom>
            <a:avLst/>
            <a:gdLst/>
            <a:ahLst/>
            <a:cxnLst/>
            <a:rect l="l" t="t" r="r" b="b"/>
            <a:pathLst>
              <a:path w="2986" h="1716" fill="none" extrusionOk="0">
                <a:moveTo>
                  <a:pt x="1" y="1"/>
                </a:moveTo>
                <a:lnTo>
                  <a:pt x="2986" y="1715"/>
                </a:lnTo>
              </a:path>
            </a:pathLst>
          </a:custGeom>
          <a:solidFill>
            <a:schemeClr val="accent4"/>
          </a:solidFill>
          <a:ln w="14675" cap="flat" cmpd="sng">
            <a:solidFill>
              <a:schemeClr val="accent4"/>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flipH="1">
            <a:off x="2636839" y="1383712"/>
            <a:ext cx="43031" cy="68529"/>
          </a:xfrm>
          <a:custGeom>
            <a:avLst/>
            <a:gdLst/>
            <a:ahLst/>
            <a:cxnLst/>
            <a:rect l="l" t="t" r="r" b="b"/>
            <a:pathLst>
              <a:path w="1875" h="2986" extrusionOk="0">
                <a:moveTo>
                  <a:pt x="1477" y="1"/>
                </a:moveTo>
                <a:lnTo>
                  <a:pt x="1128" y="96"/>
                </a:lnTo>
                <a:lnTo>
                  <a:pt x="763" y="414"/>
                </a:lnTo>
                <a:lnTo>
                  <a:pt x="429" y="890"/>
                </a:lnTo>
                <a:lnTo>
                  <a:pt x="287" y="1176"/>
                </a:lnTo>
                <a:lnTo>
                  <a:pt x="144" y="1477"/>
                </a:lnTo>
                <a:lnTo>
                  <a:pt x="1" y="2049"/>
                </a:lnTo>
                <a:lnTo>
                  <a:pt x="1" y="2525"/>
                </a:lnTo>
                <a:lnTo>
                  <a:pt x="144" y="2859"/>
                </a:lnTo>
                <a:lnTo>
                  <a:pt x="255" y="2938"/>
                </a:lnTo>
                <a:lnTo>
                  <a:pt x="398" y="2986"/>
                </a:lnTo>
                <a:lnTo>
                  <a:pt x="747" y="2875"/>
                </a:lnTo>
                <a:lnTo>
                  <a:pt x="1112" y="2557"/>
                </a:lnTo>
                <a:lnTo>
                  <a:pt x="1446" y="2081"/>
                </a:lnTo>
                <a:lnTo>
                  <a:pt x="1604" y="1795"/>
                </a:lnTo>
                <a:lnTo>
                  <a:pt x="1731" y="1493"/>
                </a:lnTo>
                <a:lnTo>
                  <a:pt x="1874" y="922"/>
                </a:lnTo>
                <a:lnTo>
                  <a:pt x="1874" y="445"/>
                </a:lnTo>
                <a:lnTo>
                  <a:pt x="1747" y="112"/>
                </a:lnTo>
                <a:lnTo>
                  <a:pt x="1620" y="33"/>
                </a:lnTo>
                <a:lnTo>
                  <a:pt x="1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flipH="1">
            <a:off x="2600050" y="1414328"/>
            <a:ext cx="68162" cy="39382"/>
          </a:xfrm>
          <a:custGeom>
            <a:avLst/>
            <a:gdLst/>
            <a:ahLst/>
            <a:cxnLst/>
            <a:rect l="l" t="t" r="r" b="b"/>
            <a:pathLst>
              <a:path w="2970" h="1716" fill="none" extrusionOk="0">
                <a:moveTo>
                  <a:pt x="1" y="1"/>
                </a:moveTo>
                <a:lnTo>
                  <a:pt x="2970" y="1715"/>
                </a:lnTo>
              </a:path>
            </a:pathLst>
          </a:custGeom>
          <a:solidFill>
            <a:schemeClr val="accent4"/>
          </a:solidFill>
          <a:ln w="14675" cap="flat" cmpd="sng">
            <a:solidFill>
              <a:schemeClr val="accent4"/>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flipH="1">
            <a:off x="2743606" y="1571012"/>
            <a:ext cx="43008" cy="68506"/>
          </a:xfrm>
          <a:custGeom>
            <a:avLst/>
            <a:gdLst/>
            <a:ahLst/>
            <a:cxnLst/>
            <a:rect l="l" t="t" r="r" b="b"/>
            <a:pathLst>
              <a:path w="1874" h="2985" extrusionOk="0">
                <a:moveTo>
                  <a:pt x="1461" y="0"/>
                </a:moveTo>
                <a:lnTo>
                  <a:pt x="1127" y="96"/>
                </a:lnTo>
                <a:lnTo>
                  <a:pt x="762" y="413"/>
                </a:lnTo>
                <a:lnTo>
                  <a:pt x="429" y="889"/>
                </a:lnTo>
                <a:lnTo>
                  <a:pt x="270" y="1175"/>
                </a:lnTo>
                <a:lnTo>
                  <a:pt x="143" y="1477"/>
                </a:lnTo>
                <a:lnTo>
                  <a:pt x="0" y="2048"/>
                </a:lnTo>
                <a:lnTo>
                  <a:pt x="0" y="2525"/>
                </a:lnTo>
                <a:lnTo>
                  <a:pt x="127" y="2858"/>
                </a:lnTo>
                <a:lnTo>
                  <a:pt x="254" y="2937"/>
                </a:lnTo>
                <a:lnTo>
                  <a:pt x="397" y="2985"/>
                </a:lnTo>
                <a:lnTo>
                  <a:pt x="746" y="2874"/>
                </a:lnTo>
                <a:lnTo>
                  <a:pt x="1096" y="2556"/>
                </a:lnTo>
                <a:lnTo>
                  <a:pt x="1445" y="2080"/>
                </a:lnTo>
                <a:lnTo>
                  <a:pt x="1588" y="1794"/>
                </a:lnTo>
                <a:lnTo>
                  <a:pt x="1731" y="1493"/>
                </a:lnTo>
                <a:lnTo>
                  <a:pt x="1873" y="921"/>
                </a:lnTo>
                <a:lnTo>
                  <a:pt x="1873" y="445"/>
                </a:lnTo>
                <a:lnTo>
                  <a:pt x="1731" y="111"/>
                </a:lnTo>
                <a:lnTo>
                  <a:pt x="1619" y="32"/>
                </a:lnTo>
                <a:lnTo>
                  <a:pt x="14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flipH="1">
            <a:off x="2706817" y="1601606"/>
            <a:ext cx="68506" cy="39382"/>
          </a:xfrm>
          <a:custGeom>
            <a:avLst/>
            <a:gdLst/>
            <a:ahLst/>
            <a:cxnLst/>
            <a:rect l="l" t="t" r="r" b="b"/>
            <a:pathLst>
              <a:path w="2985" h="1716" fill="none" extrusionOk="0">
                <a:moveTo>
                  <a:pt x="0" y="1"/>
                </a:moveTo>
                <a:lnTo>
                  <a:pt x="2985" y="1716"/>
                </a:lnTo>
              </a:path>
            </a:pathLst>
          </a:custGeom>
          <a:solidFill>
            <a:schemeClr val="accent4"/>
          </a:solidFill>
          <a:ln w="14675" cap="flat" cmpd="sng">
            <a:solidFill>
              <a:schemeClr val="accent4"/>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flipH="1">
            <a:off x="2797174" y="1690884"/>
            <a:ext cx="43008" cy="68896"/>
          </a:xfrm>
          <a:custGeom>
            <a:avLst/>
            <a:gdLst/>
            <a:ahLst/>
            <a:cxnLst/>
            <a:rect l="l" t="t" r="r" b="b"/>
            <a:pathLst>
              <a:path w="1874" h="3002" extrusionOk="0">
                <a:moveTo>
                  <a:pt x="1461" y="1"/>
                </a:moveTo>
                <a:lnTo>
                  <a:pt x="1127" y="112"/>
                </a:lnTo>
                <a:lnTo>
                  <a:pt x="762" y="429"/>
                </a:lnTo>
                <a:lnTo>
                  <a:pt x="429" y="905"/>
                </a:lnTo>
                <a:lnTo>
                  <a:pt x="270" y="1191"/>
                </a:lnTo>
                <a:lnTo>
                  <a:pt x="143" y="1493"/>
                </a:lnTo>
                <a:lnTo>
                  <a:pt x="0" y="2064"/>
                </a:lnTo>
                <a:lnTo>
                  <a:pt x="0" y="2541"/>
                </a:lnTo>
                <a:lnTo>
                  <a:pt x="127" y="2874"/>
                </a:lnTo>
                <a:lnTo>
                  <a:pt x="254" y="2954"/>
                </a:lnTo>
                <a:lnTo>
                  <a:pt x="397" y="3001"/>
                </a:lnTo>
                <a:lnTo>
                  <a:pt x="746" y="2890"/>
                </a:lnTo>
                <a:lnTo>
                  <a:pt x="1096" y="2572"/>
                </a:lnTo>
                <a:lnTo>
                  <a:pt x="1445" y="2096"/>
                </a:lnTo>
                <a:lnTo>
                  <a:pt x="1588" y="1810"/>
                </a:lnTo>
                <a:lnTo>
                  <a:pt x="1715" y="1509"/>
                </a:lnTo>
                <a:lnTo>
                  <a:pt x="1874" y="937"/>
                </a:lnTo>
                <a:lnTo>
                  <a:pt x="1874" y="461"/>
                </a:lnTo>
                <a:lnTo>
                  <a:pt x="1731" y="128"/>
                </a:lnTo>
                <a:lnTo>
                  <a:pt x="1620" y="48"/>
                </a:lnTo>
                <a:lnTo>
                  <a:pt x="14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flipH="1">
            <a:off x="2760361" y="1721867"/>
            <a:ext cx="68529" cy="39359"/>
          </a:xfrm>
          <a:custGeom>
            <a:avLst/>
            <a:gdLst/>
            <a:ahLst/>
            <a:cxnLst/>
            <a:rect l="l" t="t" r="r" b="b"/>
            <a:pathLst>
              <a:path w="2986" h="1715" fill="none" extrusionOk="0">
                <a:moveTo>
                  <a:pt x="0" y="0"/>
                </a:moveTo>
                <a:lnTo>
                  <a:pt x="2985" y="1715"/>
                </a:lnTo>
              </a:path>
            </a:pathLst>
          </a:custGeom>
          <a:solidFill>
            <a:schemeClr val="accent4"/>
          </a:solidFill>
          <a:ln w="14675" cap="flat" cmpd="sng">
            <a:solidFill>
              <a:schemeClr val="accent4"/>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flipH="1">
            <a:off x="2857282" y="1811490"/>
            <a:ext cx="43031" cy="68529"/>
          </a:xfrm>
          <a:custGeom>
            <a:avLst/>
            <a:gdLst/>
            <a:ahLst/>
            <a:cxnLst/>
            <a:rect l="l" t="t" r="r" b="b"/>
            <a:pathLst>
              <a:path w="1875" h="2986" extrusionOk="0">
                <a:moveTo>
                  <a:pt x="1461" y="1"/>
                </a:moveTo>
                <a:lnTo>
                  <a:pt x="1128" y="112"/>
                </a:lnTo>
                <a:lnTo>
                  <a:pt x="763" y="413"/>
                </a:lnTo>
                <a:lnTo>
                  <a:pt x="414" y="890"/>
                </a:lnTo>
                <a:lnTo>
                  <a:pt x="271" y="1175"/>
                </a:lnTo>
                <a:lnTo>
                  <a:pt x="144" y="1477"/>
                </a:lnTo>
                <a:lnTo>
                  <a:pt x="1" y="2049"/>
                </a:lnTo>
                <a:lnTo>
                  <a:pt x="1" y="2525"/>
                </a:lnTo>
                <a:lnTo>
                  <a:pt x="128" y="2858"/>
                </a:lnTo>
                <a:lnTo>
                  <a:pt x="255" y="2938"/>
                </a:lnTo>
                <a:lnTo>
                  <a:pt x="398" y="2985"/>
                </a:lnTo>
                <a:lnTo>
                  <a:pt x="731" y="2874"/>
                </a:lnTo>
                <a:lnTo>
                  <a:pt x="1096" y="2557"/>
                </a:lnTo>
                <a:lnTo>
                  <a:pt x="1445" y="2080"/>
                </a:lnTo>
                <a:lnTo>
                  <a:pt x="1588" y="1795"/>
                </a:lnTo>
                <a:lnTo>
                  <a:pt x="1715" y="1493"/>
                </a:lnTo>
                <a:lnTo>
                  <a:pt x="1858" y="921"/>
                </a:lnTo>
                <a:lnTo>
                  <a:pt x="1874" y="445"/>
                </a:lnTo>
                <a:lnTo>
                  <a:pt x="1731" y="128"/>
                </a:lnTo>
                <a:lnTo>
                  <a:pt x="1604" y="32"/>
                </a:lnTo>
                <a:lnTo>
                  <a:pt x="14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flipH="1">
            <a:off x="2820492" y="1842473"/>
            <a:ext cx="68529" cy="38992"/>
          </a:xfrm>
          <a:custGeom>
            <a:avLst/>
            <a:gdLst/>
            <a:ahLst/>
            <a:cxnLst/>
            <a:rect l="l" t="t" r="r" b="b"/>
            <a:pathLst>
              <a:path w="2986" h="1699" fill="none" extrusionOk="0">
                <a:moveTo>
                  <a:pt x="1" y="0"/>
                </a:moveTo>
                <a:lnTo>
                  <a:pt x="2986" y="1699"/>
                </a:lnTo>
              </a:path>
            </a:pathLst>
          </a:custGeom>
          <a:solidFill>
            <a:schemeClr val="accent4"/>
          </a:solidFill>
          <a:ln w="14675" cap="flat" cmpd="sng">
            <a:solidFill>
              <a:schemeClr val="accent4"/>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flipH="1">
            <a:off x="1813047" y="743893"/>
            <a:ext cx="1462925" cy="1614854"/>
          </a:xfrm>
          <a:custGeom>
            <a:avLst/>
            <a:gdLst/>
            <a:ahLst/>
            <a:cxnLst/>
            <a:rect l="l" t="t" r="r" b="b"/>
            <a:pathLst>
              <a:path w="63744" h="70364" extrusionOk="0">
                <a:moveTo>
                  <a:pt x="47295" y="0"/>
                </a:moveTo>
                <a:lnTo>
                  <a:pt x="46613" y="16"/>
                </a:lnTo>
                <a:lnTo>
                  <a:pt x="45962" y="127"/>
                </a:lnTo>
                <a:lnTo>
                  <a:pt x="45200" y="365"/>
                </a:lnTo>
                <a:lnTo>
                  <a:pt x="44390" y="778"/>
                </a:lnTo>
                <a:lnTo>
                  <a:pt x="43565" y="1413"/>
                </a:lnTo>
                <a:lnTo>
                  <a:pt x="42802" y="2334"/>
                </a:lnTo>
                <a:lnTo>
                  <a:pt x="42453" y="2937"/>
                </a:lnTo>
                <a:lnTo>
                  <a:pt x="30229" y="25910"/>
                </a:lnTo>
                <a:lnTo>
                  <a:pt x="14733" y="55043"/>
                </a:lnTo>
                <a:lnTo>
                  <a:pt x="14638" y="55234"/>
                </a:lnTo>
                <a:lnTo>
                  <a:pt x="14368" y="55551"/>
                </a:lnTo>
                <a:lnTo>
                  <a:pt x="14051" y="55805"/>
                </a:lnTo>
                <a:lnTo>
                  <a:pt x="13702" y="55996"/>
                </a:lnTo>
                <a:lnTo>
                  <a:pt x="13321" y="56107"/>
                </a:lnTo>
                <a:lnTo>
                  <a:pt x="12924" y="56154"/>
                </a:lnTo>
                <a:lnTo>
                  <a:pt x="12511" y="56123"/>
                </a:lnTo>
                <a:lnTo>
                  <a:pt x="12114" y="56012"/>
                </a:lnTo>
                <a:lnTo>
                  <a:pt x="11923" y="55916"/>
                </a:lnTo>
                <a:lnTo>
                  <a:pt x="11574" y="55726"/>
                </a:lnTo>
                <a:lnTo>
                  <a:pt x="11066" y="55154"/>
                </a:lnTo>
                <a:lnTo>
                  <a:pt x="10780" y="54440"/>
                </a:lnTo>
                <a:lnTo>
                  <a:pt x="10764" y="53678"/>
                </a:lnTo>
                <a:lnTo>
                  <a:pt x="10891" y="53297"/>
                </a:lnTo>
                <a:lnTo>
                  <a:pt x="18210" y="34039"/>
                </a:lnTo>
                <a:lnTo>
                  <a:pt x="18417" y="33531"/>
                </a:lnTo>
                <a:lnTo>
                  <a:pt x="18957" y="32547"/>
                </a:lnTo>
                <a:lnTo>
                  <a:pt x="19623" y="31657"/>
                </a:lnTo>
                <a:lnTo>
                  <a:pt x="20417" y="30880"/>
                </a:lnTo>
                <a:lnTo>
                  <a:pt x="20862" y="30530"/>
                </a:lnTo>
                <a:lnTo>
                  <a:pt x="24720" y="27673"/>
                </a:lnTo>
                <a:lnTo>
                  <a:pt x="2033" y="26418"/>
                </a:lnTo>
                <a:lnTo>
                  <a:pt x="3890" y="28403"/>
                </a:lnTo>
                <a:lnTo>
                  <a:pt x="4208" y="28768"/>
                </a:lnTo>
                <a:lnTo>
                  <a:pt x="4779" y="29546"/>
                </a:lnTo>
                <a:lnTo>
                  <a:pt x="5255" y="30387"/>
                </a:lnTo>
                <a:lnTo>
                  <a:pt x="5605" y="31276"/>
                </a:lnTo>
                <a:lnTo>
                  <a:pt x="5859" y="32197"/>
                </a:lnTo>
                <a:lnTo>
                  <a:pt x="5986" y="33134"/>
                </a:lnTo>
                <a:lnTo>
                  <a:pt x="6018" y="34102"/>
                </a:lnTo>
                <a:lnTo>
                  <a:pt x="5906" y="35071"/>
                </a:lnTo>
                <a:lnTo>
                  <a:pt x="5811" y="35547"/>
                </a:lnTo>
                <a:lnTo>
                  <a:pt x="4192" y="42564"/>
                </a:lnTo>
                <a:lnTo>
                  <a:pt x="1413" y="55218"/>
                </a:lnTo>
                <a:lnTo>
                  <a:pt x="445" y="60108"/>
                </a:lnTo>
                <a:lnTo>
                  <a:pt x="80" y="62330"/>
                </a:lnTo>
                <a:lnTo>
                  <a:pt x="16" y="62949"/>
                </a:lnTo>
                <a:lnTo>
                  <a:pt x="0" y="63299"/>
                </a:lnTo>
                <a:lnTo>
                  <a:pt x="48" y="63981"/>
                </a:lnTo>
                <a:lnTo>
                  <a:pt x="159" y="64696"/>
                </a:lnTo>
                <a:lnTo>
                  <a:pt x="366" y="65394"/>
                </a:lnTo>
                <a:lnTo>
                  <a:pt x="636" y="66077"/>
                </a:lnTo>
                <a:lnTo>
                  <a:pt x="985" y="66744"/>
                </a:lnTo>
                <a:lnTo>
                  <a:pt x="1398" y="67395"/>
                </a:lnTo>
                <a:lnTo>
                  <a:pt x="1890" y="67998"/>
                </a:lnTo>
                <a:lnTo>
                  <a:pt x="2461" y="68538"/>
                </a:lnTo>
                <a:lnTo>
                  <a:pt x="3096" y="69046"/>
                </a:lnTo>
                <a:lnTo>
                  <a:pt x="3811" y="69475"/>
                </a:lnTo>
                <a:lnTo>
                  <a:pt x="4589" y="69824"/>
                </a:lnTo>
                <a:lnTo>
                  <a:pt x="5430" y="70110"/>
                </a:lnTo>
                <a:lnTo>
                  <a:pt x="6351" y="70284"/>
                </a:lnTo>
                <a:lnTo>
                  <a:pt x="7335" y="70364"/>
                </a:lnTo>
                <a:lnTo>
                  <a:pt x="8399" y="70332"/>
                </a:lnTo>
                <a:lnTo>
                  <a:pt x="8955" y="70268"/>
                </a:lnTo>
                <a:lnTo>
                  <a:pt x="9494" y="70173"/>
                </a:lnTo>
                <a:lnTo>
                  <a:pt x="10574" y="69808"/>
                </a:lnTo>
                <a:lnTo>
                  <a:pt x="11574" y="69268"/>
                </a:lnTo>
                <a:lnTo>
                  <a:pt x="12527" y="68570"/>
                </a:lnTo>
                <a:lnTo>
                  <a:pt x="13432" y="67744"/>
                </a:lnTo>
                <a:lnTo>
                  <a:pt x="14257" y="66823"/>
                </a:lnTo>
                <a:lnTo>
                  <a:pt x="15384" y="65347"/>
                </a:lnTo>
                <a:lnTo>
                  <a:pt x="16655" y="63299"/>
                </a:lnTo>
                <a:lnTo>
                  <a:pt x="17623" y="61409"/>
                </a:lnTo>
                <a:lnTo>
                  <a:pt x="18560" y="59298"/>
                </a:lnTo>
                <a:lnTo>
                  <a:pt x="18671" y="58980"/>
                </a:lnTo>
                <a:lnTo>
                  <a:pt x="46359" y="4906"/>
                </a:lnTo>
                <a:lnTo>
                  <a:pt x="46486" y="4684"/>
                </a:lnTo>
                <a:lnTo>
                  <a:pt x="46803" y="4271"/>
                </a:lnTo>
                <a:lnTo>
                  <a:pt x="47168" y="3922"/>
                </a:lnTo>
                <a:lnTo>
                  <a:pt x="47597" y="3636"/>
                </a:lnTo>
                <a:lnTo>
                  <a:pt x="48057" y="3430"/>
                </a:lnTo>
                <a:lnTo>
                  <a:pt x="48550" y="3303"/>
                </a:lnTo>
                <a:lnTo>
                  <a:pt x="49058" y="3271"/>
                </a:lnTo>
                <a:lnTo>
                  <a:pt x="49566" y="3318"/>
                </a:lnTo>
                <a:lnTo>
                  <a:pt x="49820" y="3382"/>
                </a:lnTo>
                <a:lnTo>
                  <a:pt x="60250" y="6176"/>
                </a:lnTo>
                <a:lnTo>
                  <a:pt x="63743" y="4779"/>
                </a:lnTo>
                <a:lnTo>
                  <a:pt x="47391" y="16"/>
                </a:lnTo>
                <a:lnTo>
                  <a:pt x="472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flipH="1">
            <a:off x="1737953" y="827319"/>
            <a:ext cx="191311" cy="75827"/>
          </a:xfrm>
          <a:custGeom>
            <a:avLst/>
            <a:gdLst/>
            <a:ahLst/>
            <a:cxnLst/>
            <a:rect l="l" t="t" r="r" b="b"/>
            <a:pathLst>
              <a:path w="8336" h="3304" extrusionOk="0">
                <a:moveTo>
                  <a:pt x="1525" y="1"/>
                </a:moveTo>
                <a:lnTo>
                  <a:pt x="1" y="2081"/>
                </a:lnTo>
                <a:lnTo>
                  <a:pt x="318" y="2224"/>
                </a:lnTo>
                <a:lnTo>
                  <a:pt x="1985" y="2890"/>
                </a:lnTo>
                <a:lnTo>
                  <a:pt x="3096" y="3240"/>
                </a:lnTo>
                <a:lnTo>
                  <a:pt x="3493" y="3303"/>
                </a:lnTo>
                <a:lnTo>
                  <a:pt x="3668" y="3287"/>
                </a:lnTo>
                <a:lnTo>
                  <a:pt x="4081" y="3192"/>
                </a:lnTo>
                <a:lnTo>
                  <a:pt x="4732" y="2890"/>
                </a:lnTo>
                <a:lnTo>
                  <a:pt x="5668" y="2382"/>
                </a:lnTo>
                <a:lnTo>
                  <a:pt x="6303" y="2081"/>
                </a:lnTo>
                <a:lnTo>
                  <a:pt x="6684" y="1985"/>
                </a:lnTo>
                <a:lnTo>
                  <a:pt x="6843" y="1985"/>
                </a:lnTo>
                <a:lnTo>
                  <a:pt x="7589" y="2001"/>
                </a:lnTo>
                <a:lnTo>
                  <a:pt x="8336" y="1970"/>
                </a:lnTo>
                <a:lnTo>
                  <a:pt x="1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flipH="1">
            <a:off x="1644318" y="4246580"/>
            <a:ext cx="301333" cy="376770"/>
          </a:xfrm>
          <a:custGeom>
            <a:avLst/>
            <a:gdLst/>
            <a:ahLst/>
            <a:cxnLst/>
            <a:rect l="l" t="t" r="r" b="b"/>
            <a:pathLst>
              <a:path w="13130" h="16417" extrusionOk="0">
                <a:moveTo>
                  <a:pt x="13130" y="0"/>
                </a:moveTo>
                <a:lnTo>
                  <a:pt x="4191" y="524"/>
                </a:lnTo>
                <a:lnTo>
                  <a:pt x="0" y="16416"/>
                </a:lnTo>
                <a:lnTo>
                  <a:pt x="8367" y="16099"/>
                </a:lnTo>
                <a:lnTo>
                  <a:pt x="13130" y="0"/>
                </a:lnTo>
                <a:close/>
              </a:path>
            </a:pathLst>
          </a:custGeom>
          <a:solidFill>
            <a:srgbClr val="E18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flipH="1">
            <a:off x="1724838" y="4579250"/>
            <a:ext cx="560416" cy="202970"/>
          </a:xfrm>
          <a:custGeom>
            <a:avLst/>
            <a:gdLst/>
            <a:ahLst/>
            <a:cxnLst/>
            <a:rect l="l" t="t" r="r" b="b"/>
            <a:pathLst>
              <a:path w="24419" h="8844" extrusionOk="0">
                <a:moveTo>
                  <a:pt x="23513" y="0"/>
                </a:moveTo>
                <a:lnTo>
                  <a:pt x="15019" y="95"/>
                </a:lnTo>
                <a:lnTo>
                  <a:pt x="1223" y="6398"/>
                </a:lnTo>
                <a:lnTo>
                  <a:pt x="890" y="6589"/>
                </a:lnTo>
                <a:lnTo>
                  <a:pt x="382" y="7113"/>
                </a:lnTo>
                <a:lnTo>
                  <a:pt x="80" y="7764"/>
                </a:lnTo>
                <a:lnTo>
                  <a:pt x="1" y="8478"/>
                </a:lnTo>
                <a:lnTo>
                  <a:pt x="64" y="8843"/>
                </a:lnTo>
                <a:lnTo>
                  <a:pt x="24418" y="8843"/>
                </a:lnTo>
                <a:lnTo>
                  <a:pt x="23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flipH="1">
            <a:off x="1272667" y="2265133"/>
            <a:ext cx="714158" cy="2201479"/>
          </a:xfrm>
          <a:custGeom>
            <a:avLst/>
            <a:gdLst/>
            <a:ahLst/>
            <a:cxnLst/>
            <a:rect l="l" t="t" r="r" b="b"/>
            <a:pathLst>
              <a:path w="31118" h="95925" extrusionOk="0">
                <a:moveTo>
                  <a:pt x="12066" y="0"/>
                </a:moveTo>
                <a:lnTo>
                  <a:pt x="0" y="94718"/>
                </a:lnTo>
                <a:lnTo>
                  <a:pt x="12701" y="95924"/>
                </a:lnTo>
                <a:lnTo>
                  <a:pt x="13304" y="94607"/>
                </a:lnTo>
                <a:lnTo>
                  <a:pt x="14479" y="91797"/>
                </a:lnTo>
                <a:lnTo>
                  <a:pt x="15606" y="88780"/>
                </a:lnTo>
                <a:lnTo>
                  <a:pt x="16702" y="85605"/>
                </a:lnTo>
                <a:lnTo>
                  <a:pt x="17750" y="82271"/>
                </a:lnTo>
                <a:lnTo>
                  <a:pt x="18750" y="78810"/>
                </a:lnTo>
                <a:lnTo>
                  <a:pt x="20179" y="73412"/>
                </a:lnTo>
                <a:lnTo>
                  <a:pt x="21925" y="65903"/>
                </a:lnTo>
                <a:lnTo>
                  <a:pt x="23513" y="58187"/>
                </a:lnTo>
                <a:lnTo>
                  <a:pt x="24942" y="50439"/>
                </a:lnTo>
                <a:lnTo>
                  <a:pt x="26212" y="42787"/>
                </a:lnTo>
                <a:lnTo>
                  <a:pt x="27323" y="35389"/>
                </a:lnTo>
                <a:lnTo>
                  <a:pt x="28291" y="28387"/>
                </a:lnTo>
                <a:lnTo>
                  <a:pt x="29482" y="18861"/>
                </a:lnTo>
                <a:lnTo>
                  <a:pt x="30943" y="5081"/>
                </a:lnTo>
                <a:lnTo>
                  <a:pt x="31117" y="3049"/>
                </a:lnTo>
                <a:lnTo>
                  <a:pt x="12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flipH="1">
            <a:off x="1098845" y="3992608"/>
            <a:ext cx="268194" cy="478783"/>
          </a:xfrm>
          <a:custGeom>
            <a:avLst/>
            <a:gdLst/>
            <a:ahLst/>
            <a:cxnLst/>
            <a:rect l="l" t="t" r="r" b="b"/>
            <a:pathLst>
              <a:path w="11686" h="20862" extrusionOk="0">
                <a:moveTo>
                  <a:pt x="7335" y="1"/>
                </a:moveTo>
                <a:lnTo>
                  <a:pt x="0" y="5113"/>
                </a:lnTo>
                <a:lnTo>
                  <a:pt x="4716" y="20862"/>
                </a:lnTo>
                <a:lnTo>
                  <a:pt x="11685" y="16226"/>
                </a:lnTo>
                <a:lnTo>
                  <a:pt x="7335" y="1"/>
                </a:lnTo>
                <a:close/>
              </a:path>
            </a:pathLst>
          </a:custGeom>
          <a:solidFill>
            <a:srgbClr val="E18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flipH="1">
            <a:off x="1023803" y="4329661"/>
            <a:ext cx="455466" cy="453630"/>
          </a:xfrm>
          <a:custGeom>
            <a:avLst/>
            <a:gdLst/>
            <a:ahLst/>
            <a:cxnLst/>
            <a:rect l="l" t="t" r="r" b="b"/>
            <a:pathLst>
              <a:path w="19846" h="19766" extrusionOk="0">
                <a:moveTo>
                  <a:pt x="16035" y="0"/>
                </a:moveTo>
                <a:lnTo>
                  <a:pt x="8844" y="4509"/>
                </a:lnTo>
                <a:lnTo>
                  <a:pt x="350" y="17067"/>
                </a:lnTo>
                <a:lnTo>
                  <a:pt x="159" y="17400"/>
                </a:lnTo>
                <a:lnTo>
                  <a:pt x="1" y="18115"/>
                </a:lnTo>
                <a:lnTo>
                  <a:pt x="80" y="18829"/>
                </a:lnTo>
                <a:lnTo>
                  <a:pt x="397" y="19480"/>
                </a:lnTo>
                <a:lnTo>
                  <a:pt x="651" y="19766"/>
                </a:lnTo>
                <a:lnTo>
                  <a:pt x="19846" y="8065"/>
                </a:lnTo>
                <a:lnTo>
                  <a:pt x="1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flipH="1">
            <a:off x="1101059" y="2332172"/>
            <a:ext cx="889427" cy="1976316"/>
          </a:xfrm>
          <a:custGeom>
            <a:avLst/>
            <a:gdLst/>
            <a:ahLst/>
            <a:cxnLst/>
            <a:rect l="l" t="t" r="r" b="b"/>
            <a:pathLst>
              <a:path w="38755" h="86114" extrusionOk="0">
                <a:moveTo>
                  <a:pt x="1" y="1"/>
                </a:moveTo>
                <a:lnTo>
                  <a:pt x="17" y="350"/>
                </a:lnTo>
                <a:lnTo>
                  <a:pt x="334" y="4208"/>
                </a:lnTo>
                <a:lnTo>
                  <a:pt x="922" y="9415"/>
                </a:lnTo>
                <a:lnTo>
                  <a:pt x="1525" y="13749"/>
                </a:lnTo>
                <a:lnTo>
                  <a:pt x="2335" y="18735"/>
                </a:lnTo>
                <a:lnTo>
                  <a:pt x="3382" y="24323"/>
                </a:lnTo>
                <a:lnTo>
                  <a:pt x="4668" y="30419"/>
                </a:lnTo>
                <a:lnTo>
                  <a:pt x="6256" y="36992"/>
                </a:lnTo>
                <a:lnTo>
                  <a:pt x="8161" y="43946"/>
                </a:lnTo>
                <a:lnTo>
                  <a:pt x="10415" y="51217"/>
                </a:lnTo>
                <a:lnTo>
                  <a:pt x="12352" y="56853"/>
                </a:lnTo>
                <a:lnTo>
                  <a:pt x="13765" y="60664"/>
                </a:lnTo>
                <a:lnTo>
                  <a:pt x="15274" y="64522"/>
                </a:lnTo>
                <a:lnTo>
                  <a:pt x="16877" y="68427"/>
                </a:lnTo>
                <a:lnTo>
                  <a:pt x="18608" y="72333"/>
                </a:lnTo>
                <a:lnTo>
                  <a:pt x="20449" y="76270"/>
                </a:lnTo>
                <a:lnTo>
                  <a:pt x="22402" y="80207"/>
                </a:lnTo>
                <a:lnTo>
                  <a:pt x="24466" y="84145"/>
                </a:lnTo>
                <a:lnTo>
                  <a:pt x="25561" y="86113"/>
                </a:lnTo>
                <a:lnTo>
                  <a:pt x="38754" y="80763"/>
                </a:lnTo>
                <a:lnTo>
                  <a:pt x="19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flipH="1">
            <a:off x="1387062" y="625835"/>
            <a:ext cx="292245" cy="263443"/>
          </a:xfrm>
          <a:custGeom>
            <a:avLst/>
            <a:gdLst/>
            <a:ahLst/>
            <a:cxnLst/>
            <a:rect l="l" t="t" r="r" b="b"/>
            <a:pathLst>
              <a:path w="12734" h="11479" extrusionOk="0">
                <a:moveTo>
                  <a:pt x="5843" y="0"/>
                </a:moveTo>
                <a:lnTo>
                  <a:pt x="5637" y="32"/>
                </a:lnTo>
                <a:lnTo>
                  <a:pt x="5430" y="96"/>
                </a:lnTo>
                <a:lnTo>
                  <a:pt x="5113" y="318"/>
                </a:lnTo>
                <a:lnTo>
                  <a:pt x="4763" y="826"/>
                </a:lnTo>
                <a:lnTo>
                  <a:pt x="4478" y="1540"/>
                </a:lnTo>
                <a:lnTo>
                  <a:pt x="4303" y="1890"/>
                </a:lnTo>
                <a:lnTo>
                  <a:pt x="4160" y="1969"/>
                </a:lnTo>
                <a:lnTo>
                  <a:pt x="4065" y="1921"/>
                </a:lnTo>
                <a:lnTo>
                  <a:pt x="3906" y="1794"/>
                </a:lnTo>
                <a:lnTo>
                  <a:pt x="3684" y="1413"/>
                </a:lnTo>
                <a:lnTo>
                  <a:pt x="3430" y="1064"/>
                </a:lnTo>
                <a:lnTo>
                  <a:pt x="3096" y="937"/>
                </a:lnTo>
                <a:lnTo>
                  <a:pt x="2779" y="937"/>
                </a:lnTo>
                <a:lnTo>
                  <a:pt x="2557" y="969"/>
                </a:lnTo>
                <a:lnTo>
                  <a:pt x="2350" y="1032"/>
                </a:lnTo>
                <a:lnTo>
                  <a:pt x="2096" y="1191"/>
                </a:lnTo>
                <a:lnTo>
                  <a:pt x="1906" y="1509"/>
                </a:lnTo>
                <a:lnTo>
                  <a:pt x="1906" y="1969"/>
                </a:lnTo>
                <a:lnTo>
                  <a:pt x="1858" y="2255"/>
                </a:lnTo>
                <a:lnTo>
                  <a:pt x="1747" y="2382"/>
                </a:lnTo>
                <a:lnTo>
                  <a:pt x="1652" y="2414"/>
                </a:lnTo>
                <a:lnTo>
                  <a:pt x="1525" y="2445"/>
                </a:lnTo>
                <a:lnTo>
                  <a:pt x="1223" y="2636"/>
                </a:lnTo>
                <a:lnTo>
                  <a:pt x="874" y="2969"/>
                </a:lnTo>
                <a:lnTo>
                  <a:pt x="540" y="3398"/>
                </a:lnTo>
                <a:lnTo>
                  <a:pt x="270" y="3906"/>
                </a:lnTo>
                <a:lnTo>
                  <a:pt x="64" y="4509"/>
                </a:lnTo>
                <a:lnTo>
                  <a:pt x="1" y="5160"/>
                </a:lnTo>
                <a:lnTo>
                  <a:pt x="112" y="5859"/>
                </a:lnTo>
                <a:lnTo>
                  <a:pt x="255" y="6224"/>
                </a:lnTo>
                <a:lnTo>
                  <a:pt x="366" y="6367"/>
                </a:lnTo>
                <a:lnTo>
                  <a:pt x="1064" y="6922"/>
                </a:lnTo>
                <a:lnTo>
                  <a:pt x="2827" y="8161"/>
                </a:lnTo>
                <a:lnTo>
                  <a:pt x="5779" y="10034"/>
                </a:lnTo>
                <a:lnTo>
                  <a:pt x="7589" y="11082"/>
                </a:lnTo>
                <a:lnTo>
                  <a:pt x="8351" y="11447"/>
                </a:lnTo>
                <a:lnTo>
                  <a:pt x="8478" y="11479"/>
                </a:lnTo>
                <a:lnTo>
                  <a:pt x="8955" y="11384"/>
                </a:lnTo>
                <a:lnTo>
                  <a:pt x="10082" y="11018"/>
                </a:lnTo>
                <a:lnTo>
                  <a:pt x="10606" y="10717"/>
                </a:lnTo>
                <a:lnTo>
                  <a:pt x="10892" y="10447"/>
                </a:lnTo>
                <a:lnTo>
                  <a:pt x="11003" y="10288"/>
                </a:lnTo>
                <a:lnTo>
                  <a:pt x="11161" y="9971"/>
                </a:lnTo>
                <a:lnTo>
                  <a:pt x="11241" y="9367"/>
                </a:lnTo>
                <a:lnTo>
                  <a:pt x="11241" y="8780"/>
                </a:lnTo>
                <a:lnTo>
                  <a:pt x="11320" y="8367"/>
                </a:lnTo>
                <a:lnTo>
                  <a:pt x="11479" y="8113"/>
                </a:lnTo>
                <a:lnTo>
                  <a:pt x="11590" y="8002"/>
                </a:lnTo>
                <a:lnTo>
                  <a:pt x="11876" y="7732"/>
                </a:lnTo>
                <a:lnTo>
                  <a:pt x="12352" y="7129"/>
                </a:lnTo>
                <a:lnTo>
                  <a:pt x="12606" y="6637"/>
                </a:lnTo>
                <a:lnTo>
                  <a:pt x="12733" y="6097"/>
                </a:lnTo>
                <a:lnTo>
                  <a:pt x="12670" y="5509"/>
                </a:lnTo>
                <a:lnTo>
                  <a:pt x="12368" y="4890"/>
                </a:lnTo>
                <a:lnTo>
                  <a:pt x="11749" y="4255"/>
                </a:lnTo>
                <a:lnTo>
                  <a:pt x="11288" y="3938"/>
                </a:lnTo>
                <a:lnTo>
                  <a:pt x="10812" y="3652"/>
                </a:lnTo>
                <a:lnTo>
                  <a:pt x="10034" y="3271"/>
                </a:lnTo>
                <a:lnTo>
                  <a:pt x="9225" y="3017"/>
                </a:lnTo>
                <a:lnTo>
                  <a:pt x="8732" y="2953"/>
                </a:lnTo>
                <a:lnTo>
                  <a:pt x="8494" y="2890"/>
                </a:lnTo>
                <a:lnTo>
                  <a:pt x="8304" y="2715"/>
                </a:lnTo>
                <a:lnTo>
                  <a:pt x="8097" y="2382"/>
                </a:lnTo>
                <a:lnTo>
                  <a:pt x="7986" y="2128"/>
                </a:lnTo>
                <a:lnTo>
                  <a:pt x="7748" y="1572"/>
                </a:lnTo>
                <a:lnTo>
                  <a:pt x="7256" y="715"/>
                </a:lnTo>
                <a:lnTo>
                  <a:pt x="6859" y="286"/>
                </a:lnTo>
                <a:lnTo>
                  <a:pt x="6557" y="96"/>
                </a:lnTo>
                <a:lnTo>
                  <a:pt x="6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flipH="1">
            <a:off x="1469042" y="683028"/>
            <a:ext cx="271843" cy="550938"/>
          </a:xfrm>
          <a:custGeom>
            <a:avLst/>
            <a:gdLst/>
            <a:ahLst/>
            <a:cxnLst/>
            <a:rect l="l" t="t" r="r" b="b"/>
            <a:pathLst>
              <a:path w="11845" h="24006" extrusionOk="0">
                <a:moveTo>
                  <a:pt x="6526" y="1"/>
                </a:moveTo>
                <a:lnTo>
                  <a:pt x="5510" y="160"/>
                </a:lnTo>
                <a:lnTo>
                  <a:pt x="4541" y="477"/>
                </a:lnTo>
                <a:lnTo>
                  <a:pt x="3652" y="969"/>
                </a:lnTo>
                <a:lnTo>
                  <a:pt x="2842" y="1589"/>
                </a:lnTo>
                <a:lnTo>
                  <a:pt x="2144" y="2351"/>
                </a:lnTo>
                <a:lnTo>
                  <a:pt x="1556" y="3224"/>
                </a:lnTo>
                <a:lnTo>
                  <a:pt x="1334" y="3700"/>
                </a:lnTo>
                <a:lnTo>
                  <a:pt x="1096" y="4256"/>
                </a:lnTo>
                <a:lnTo>
                  <a:pt x="636" y="5478"/>
                </a:lnTo>
                <a:lnTo>
                  <a:pt x="270" y="6764"/>
                </a:lnTo>
                <a:lnTo>
                  <a:pt x="48" y="8066"/>
                </a:lnTo>
                <a:lnTo>
                  <a:pt x="1" y="9352"/>
                </a:lnTo>
                <a:lnTo>
                  <a:pt x="128" y="10289"/>
                </a:lnTo>
                <a:lnTo>
                  <a:pt x="302" y="10876"/>
                </a:lnTo>
                <a:lnTo>
                  <a:pt x="540" y="11432"/>
                </a:lnTo>
                <a:lnTo>
                  <a:pt x="858" y="11956"/>
                </a:lnTo>
                <a:lnTo>
                  <a:pt x="1271" y="12432"/>
                </a:lnTo>
                <a:lnTo>
                  <a:pt x="1763" y="12877"/>
                </a:lnTo>
                <a:lnTo>
                  <a:pt x="2049" y="13067"/>
                </a:lnTo>
                <a:lnTo>
                  <a:pt x="556" y="21878"/>
                </a:lnTo>
                <a:lnTo>
                  <a:pt x="620" y="22005"/>
                </a:lnTo>
                <a:lnTo>
                  <a:pt x="1223" y="22752"/>
                </a:lnTo>
                <a:lnTo>
                  <a:pt x="1953" y="23323"/>
                </a:lnTo>
                <a:lnTo>
                  <a:pt x="2731" y="23672"/>
                </a:lnTo>
                <a:lnTo>
                  <a:pt x="3350" y="23863"/>
                </a:lnTo>
                <a:lnTo>
                  <a:pt x="4065" y="23974"/>
                </a:lnTo>
                <a:lnTo>
                  <a:pt x="4890" y="24006"/>
                </a:lnTo>
                <a:lnTo>
                  <a:pt x="5811" y="23926"/>
                </a:lnTo>
                <a:lnTo>
                  <a:pt x="6843" y="23720"/>
                </a:lnTo>
                <a:lnTo>
                  <a:pt x="7986" y="23387"/>
                </a:lnTo>
                <a:lnTo>
                  <a:pt x="9256" y="22879"/>
                </a:lnTo>
                <a:lnTo>
                  <a:pt x="9939" y="22561"/>
                </a:lnTo>
                <a:lnTo>
                  <a:pt x="10812" y="11305"/>
                </a:lnTo>
                <a:lnTo>
                  <a:pt x="10892" y="11083"/>
                </a:lnTo>
                <a:lnTo>
                  <a:pt x="11304" y="9543"/>
                </a:lnTo>
                <a:lnTo>
                  <a:pt x="11606" y="8114"/>
                </a:lnTo>
                <a:lnTo>
                  <a:pt x="11828" y="6494"/>
                </a:lnTo>
                <a:lnTo>
                  <a:pt x="11844" y="4811"/>
                </a:lnTo>
                <a:lnTo>
                  <a:pt x="11685" y="3605"/>
                </a:lnTo>
                <a:lnTo>
                  <a:pt x="11479" y="2859"/>
                </a:lnTo>
                <a:lnTo>
                  <a:pt x="11177" y="2176"/>
                </a:lnTo>
                <a:lnTo>
                  <a:pt x="10765" y="1589"/>
                </a:lnTo>
                <a:lnTo>
                  <a:pt x="10495" y="1319"/>
                </a:lnTo>
                <a:lnTo>
                  <a:pt x="10241" y="1096"/>
                </a:lnTo>
                <a:lnTo>
                  <a:pt x="9685" y="715"/>
                </a:lnTo>
                <a:lnTo>
                  <a:pt x="9082" y="414"/>
                </a:lnTo>
                <a:lnTo>
                  <a:pt x="8431" y="191"/>
                </a:lnTo>
                <a:lnTo>
                  <a:pt x="8097" y="112"/>
                </a:lnTo>
                <a:lnTo>
                  <a:pt x="7573" y="33"/>
                </a:lnTo>
                <a:lnTo>
                  <a:pt x="6526" y="1"/>
                </a:lnTo>
                <a:close/>
              </a:path>
            </a:pathLst>
          </a:custGeom>
          <a:solidFill>
            <a:srgbClr val="D67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flipH="1">
            <a:off x="1460665" y="683028"/>
            <a:ext cx="280219" cy="550938"/>
          </a:xfrm>
          <a:custGeom>
            <a:avLst/>
            <a:gdLst/>
            <a:ahLst/>
            <a:cxnLst/>
            <a:rect l="l" t="t" r="r" b="b"/>
            <a:pathLst>
              <a:path w="12210" h="24006" extrusionOk="0">
                <a:moveTo>
                  <a:pt x="6526" y="1"/>
                </a:moveTo>
                <a:lnTo>
                  <a:pt x="5510" y="160"/>
                </a:lnTo>
                <a:lnTo>
                  <a:pt x="4541" y="493"/>
                </a:lnTo>
                <a:lnTo>
                  <a:pt x="3652" y="969"/>
                </a:lnTo>
                <a:lnTo>
                  <a:pt x="2842" y="1589"/>
                </a:lnTo>
                <a:lnTo>
                  <a:pt x="2144" y="2351"/>
                </a:lnTo>
                <a:lnTo>
                  <a:pt x="1556" y="3224"/>
                </a:lnTo>
                <a:lnTo>
                  <a:pt x="1334" y="3700"/>
                </a:lnTo>
                <a:lnTo>
                  <a:pt x="1096" y="4256"/>
                </a:lnTo>
                <a:lnTo>
                  <a:pt x="636" y="5478"/>
                </a:lnTo>
                <a:lnTo>
                  <a:pt x="270" y="6764"/>
                </a:lnTo>
                <a:lnTo>
                  <a:pt x="48" y="8066"/>
                </a:lnTo>
                <a:lnTo>
                  <a:pt x="1" y="9352"/>
                </a:lnTo>
                <a:lnTo>
                  <a:pt x="128" y="10289"/>
                </a:lnTo>
                <a:lnTo>
                  <a:pt x="302" y="10876"/>
                </a:lnTo>
                <a:lnTo>
                  <a:pt x="540" y="11432"/>
                </a:lnTo>
                <a:lnTo>
                  <a:pt x="858" y="11956"/>
                </a:lnTo>
                <a:lnTo>
                  <a:pt x="1255" y="12432"/>
                </a:lnTo>
                <a:lnTo>
                  <a:pt x="1763" y="12877"/>
                </a:lnTo>
                <a:lnTo>
                  <a:pt x="2049" y="13067"/>
                </a:lnTo>
                <a:lnTo>
                  <a:pt x="556" y="21878"/>
                </a:lnTo>
                <a:lnTo>
                  <a:pt x="620" y="22005"/>
                </a:lnTo>
                <a:lnTo>
                  <a:pt x="1223" y="22752"/>
                </a:lnTo>
                <a:lnTo>
                  <a:pt x="1953" y="23323"/>
                </a:lnTo>
                <a:lnTo>
                  <a:pt x="2731" y="23672"/>
                </a:lnTo>
                <a:lnTo>
                  <a:pt x="3350" y="23863"/>
                </a:lnTo>
                <a:lnTo>
                  <a:pt x="4065" y="23974"/>
                </a:lnTo>
                <a:lnTo>
                  <a:pt x="4890" y="24006"/>
                </a:lnTo>
                <a:lnTo>
                  <a:pt x="5811" y="23926"/>
                </a:lnTo>
                <a:lnTo>
                  <a:pt x="6843" y="23720"/>
                </a:lnTo>
                <a:lnTo>
                  <a:pt x="7986" y="23387"/>
                </a:lnTo>
                <a:lnTo>
                  <a:pt x="9256" y="22879"/>
                </a:lnTo>
                <a:lnTo>
                  <a:pt x="9939" y="22561"/>
                </a:lnTo>
                <a:lnTo>
                  <a:pt x="10812" y="11305"/>
                </a:lnTo>
                <a:lnTo>
                  <a:pt x="10844" y="11194"/>
                </a:lnTo>
                <a:lnTo>
                  <a:pt x="10987" y="10733"/>
                </a:lnTo>
                <a:lnTo>
                  <a:pt x="11177" y="10717"/>
                </a:lnTo>
                <a:lnTo>
                  <a:pt x="11542" y="10575"/>
                </a:lnTo>
                <a:lnTo>
                  <a:pt x="11828" y="10336"/>
                </a:lnTo>
                <a:lnTo>
                  <a:pt x="12050" y="10035"/>
                </a:lnTo>
                <a:lnTo>
                  <a:pt x="12177" y="9701"/>
                </a:lnTo>
                <a:lnTo>
                  <a:pt x="12209" y="9336"/>
                </a:lnTo>
                <a:lnTo>
                  <a:pt x="12114" y="9003"/>
                </a:lnTo>
                <a:lnTo>
                  <a:pt x="11908" y="8717"/>
                </a:lnTo>
                <a:lnTo>
                  <a:pt x="11749" y="8606"/>
                </a:lnTo>
                <a:lnTo>
                  <a:pt x="11527" y="8463"/>
                </a:lnTo>
                <a:lnTo>
                  <a:pt x="11685" y="7558"/>
                </a:lnTo>
                <a:lnTo>
                  <a:pt x="11828" y="6082"/>
                </a:lnTo>
                <a:lnTo>
                  <a:pt x="11844" y="5097"/>
                </a:lnTo>
                <a:lnTo>
                  <a:pt x="11765" y="4129"/>
                </a:lnTo>
                <a:lnTo>
                  <a:pt x="11590" y="3208"/>
                </a:lnTo>
                <a:lnTo>
                  <a:pt x="11273" y="2367"/>
                </a:lnTo>
                <a:lnTo>
                  <a:pt x="10796" y="1636"/>
                </a:lnTo>
                <a:lnTo>
                  <a:pt x="10495" y="1319"/>
                </a:lnTo>
                <a:lnTo>
                  <a:pt x="10241" y="1096"/>
                </a:lnTo>
                <a:lnTo>
                  <a:pt x="9669" y="715"/>
                </a:lnTo>
                <a:lnTo>
                  <a:pt x="9066" y="414"/>
                </a:lnTo>
                <a:lnTo>
                  <a:pt x="8431" y="191"/>
                </a:lnTo>
                <a:lnTo>
                  <a:pt x="8097" y="112"/>
                </a:lnTo>
                <a:lnTo>
                  <a:pt x="7558" y="33"/>
                </a:lnTo>
                <a:lnTo>
                  <a:pt x="6526" y="1"/>
                </a:lnTo>
                <a:close/>
              </a:path>
            </a:pathLst>
          </a:custGeom>
          <a:solidFill>
            <a:srgbClr val="E18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flipH="1">
            <a:off x="1471604" y="898007"/>
            <a:ext cx="21137" cy="12416"/>
          </a:xfrm>
          <a:custGeom>
            <a:avLst/>
            <a:gdLst/>
            <a:ahLst/>
            <a:cxnLst/>
            <a:rect l="l" t="t" r="r" b="b"/>
            <a:pathLst>
              <a:path w="921" h="541" fill="none" extrusionOk="0">
                <a:moveTo>
                  <a:pt x="0" y="541"/>
                </a:moveTo>
                <a:lnTo>
                  <a:pt x="48" y="414"/>
                </a:lnTo>
                <a:lnTo>
                  <a:pt x="429" y="33"/>
                </a:lnTo>
                <a:lnTo>
                  <a:pt x="667" y="1"/>
                </a:lnTo>
                <a:lnTo>
                  <a:pt x="842" y="96"/>
                </a:lnTo>
                <a:lnTo>
                  <a:pt x="921" y="191"/>
                </a:lnTo>
              </a:path>
            </a:pathLst>
          </a:custGeom>
          <a:noFill/>
          <a:ln w="8325" cap="rnd" cmpd="sng">
            <a:solidFill>
              <a:schemeClr val="dk1"/>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flipH="1">
            <a:off x="1533186" y="971610"/>
            <a:ext cx="169073" cy="64535"/>
          </a:xfrm>
          <a:custGeom>
            <a:avLst/>
            <a:gdLst/>
            <a:ahLst/>
            <a:cxnLst/>
            <a:rect l="l" t="t" r="r" b="b"/>
            <a:pathLst>
              <a:path w="7367" h="2812" extrusionOk="0">
                <a:moveTo>
                  <a:pt x="7367" y="1"/>
                </a:moveTo>
                <a:lnTo>
                  <a:pt x="6525" y="318"/>
                </a:lnTo>
                <a:lnTo>
                  <a:pt x="5001" y="731"/>
                </a:lnTo>
                <a:lnTo>
                  <a:pt x="3700" y="938"/>
                </a:lnTo>
                <a:lnTo>
                  <a:pt x="2604" y="969"/>
                </a:lnTo>
                <a:lnTo>
                  <a:pt x="1334" y="826"/>
                </a:lnTo>
                <a:lnTo>
                  <a:pt x="445" y="541"/>
                </a:lnTo>
                <a:lnTo>
                  <a:pt x="366" y="493"/>
                </a:lnTo>
                <a:lnTo>
                  <a:pt x="0" y="2716"/>
                </a:lnTo>
                <a:lnTo>
                  <a:pt x="334" y="2779"/>
                </a:lnTo>
                <a:lnTo>
                  <a:pt x="1001" y="2811"/>
                </a:lnTo>
                <a:lnTo>
                  <a:pt x="2001" y="2732"/>
                </a:lnTo>
                <a:lnTo>
                  <a:pt x="3287" y="2398"/>
                </a:lnTo>
                <a:lnTo>
                  <a:pt x="4477" y="1906"/>
                </a:lnTo>
                <a:lnTo>
                  <a:pt x="6002" y="1033"/>
                </a:lnTo>
                <a:lnTo>
                  <a:pt x="7240" y="112"/>
                </a:lnTo>
                <a:lnTo>
                  <a:pt x="7367" y="1"/>
                </a:lnTo>
                <a:close/>
              </a:path>
            </a:pathLst>
          </a:custGeom>
          <a:solidFill>
            <a:srgbClr val="BA5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flipH="1">
            <a:off x="1659249" y="796358"/>
            <a:ext cx="26989" cy="25153"/>
          </a:xfrm>
          <a:custGeom>
            <a:avLst/>
            <a:gdLst/>
            <a:ahLst/>
            <a:cxnLst/>
            <a:rect l="l" t="t" r="r" b="b"/>
            <a:pathLst>
              <a:path w="1176" h="1096" fill="none" extrusionOk="0">
                <a:moveTo>
                  <a:pt x="112" y="1096"/>
                </a:moveTo>
                <a:lnTo>
                  <a:pt x="1" y="254"/>
                </a:lnTo>
                <a:lnTo>
                  <a:pt x="176" y="286"/>
                </a:lnTo>
                <a:lnTo>
                  <a:pt x="572" y="223"/>
                </a:lnTo>
                <a:lnTo>
                  <a:pt x="1081" y="48"/>
                </a:lnTo>
                <a:lnTo>
                  <a:pt x="1176" y="0"/>
                </a:lnTo>
              </a:path>
            </a:pathLst>
          </a:custGeom>
          <a:noFill/>
          <a:ln w="8325" cap="rnd" cmpd="sng">
            <a:solidFill>
              <a:schemeClr val="dk1"/>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flipH="1">
            <a:off x="1651952" y="829889"/>
            <a:ext cx="60519" cy="29537"/>
          </a:xfrm>
          <a:custGeom>
            <a:avLst/>
            <a:gdLst/>
            <a:ahLst/>
            <a:cxnLst/>
            <a:rect l="l" t="t" r="r" b="b"/>
            <a:pathLst>
              <a:path w="2637" h="1287" fill="none" extrusionOk="0">
                <a:moveTo>
                  <a:pt x="1" y="0"/>
                </a:moveTo>
                <a:lnTo>
                  <a:pt x="1" y="64"/>
                </a:lnTo>
                <a:lnTo>
                  <a:pt x="175" y="587"/>
                </a:lnTo>
                <a:lnTo>
                  <a:pt x="557" y="1032"/>
                </a:lnTo>
                <a:lnTo>
                  <a:pt x="953" y="1238"/>
                </a:lnTo>
                <a:lnTo>
                  <a:pt x="1493" y="1286"/>
                </a:lnTo>
                <a:lnTo>
                  <a:pt x="2192" y="1159"/>
                </a:lnTo>
                <a:lnTo>
                  <a:pt x="2636" y="969"/>
                </a:lnTo>
              </a:path>
            </a:pathLst>
          </a:custGeom>
          <a:noFill/>
          <a:ln w="8325" cap="rnd" cmpd="sng">
            <a:solidFill>
              <a:schemeClr val="dk1"/>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flipH="1">
            <a:off x="1594391" y="775588"/>
            <a:ext cx="38281" cy="40094"/>
          </a:xfrm>
          <a:custGeom>
            <a:avLst/>
            <a:gdLst/>
            <a:ahLst/>
            <a:cxnLst/>
            <a:rect l="l" t="t" r="r" b="b"/>
            <a:pathLst>
              <a:path w="1668" h="1747" extrusionOk="0">
                <a:moveTo>
                  <a:pt x="302" y="1"/>
                </a:moveTo>
                <a:lnTo>
                  <a:pt x="255" y="48"/>
                </a:lnTo>
                <a:lnTo>
                  <a:pt x="80" y="477"/>
                </a:lnTo>
                <a:lnTo>
                  <a:pt x="17" y="921"/>
                </a:lnTo>
                <a:lnTo>
                  <a:pt x="1" y="1175"/>
                </a:lnTo>
                <a:lnTo>
                  <a:pt x="64" y="1414"/>
                </a:lnTo>
                <a:lnTo>
                  <a:pt x="96" y="1477"/>
                </a:lnTo>
                <a:lnTo>
                  <a:pt x="144" y="1541"/>
                </a:lnTo>
                <a:lnTo>
                  <a:pt x="159" y="1572"/>
                </a:lnTo>
                <a:lnTo>
                  <a:pt x="191" y="1604"/>
                </a:lnTo>
                <a:lnTo>
                  <a:pt x="255" y="1652"/>
                </a:lnTo>
                <a:lnTo>
                  <a:pt x="318" y="1699"/>
                </a:lnTo>
                <a:lnTo>
                  <a:pt x="382" y="1731"/>
                </a:lnTo>
                <a:lnTo>
                  <a:pt x="461" y="1747"/>
                </a:lnTo>
                <a:lnTo>
                  <a:pt x="683" y="1747"/>
                </a:lnTo>
                <a:lnTo>
                  <a:pt x="937" y="1636"/>
                </a:lnTo>
                <a:lnTo>
                  <a:pt x="1049" y="1556"/>
                </a:lnTo>
                <a:lnTo>
                  <a:pt x="1223" y="1382"/>
                </a:lnTo>
                <a:lnTo>
                  <a:pt x="1350" y="1175"/>
                </a:lnTo>
                <a:lnTo>
                  <a:pt x="1557" y="778"/>
                </a:lnTo>
                <a:lnTo>
                  <a:pt x="1668" y="334"/>
                </a:lnTo>
                <a:lnTo>
                  <a:pt x="1668" y="255"/>
                </a:lnTo>
                <a:lnTo>
                  <a:pt x="1525" y="207"/>
                </a:lnTo>
                <a:lnTo>
                  <a:pt x="1477" y="270"/>
                </a:lnTo>
                <a:lnTo>
                  <a:pt x="1303" y="651"/>
                </a:lnTo>
                <a:lnTo>
                  <a:pt x="1080" y="1001"/>
                </a:lnTo>
                <a:lnTo>
                  <a:pt x="969" y="1159"/>
                </a:lnTo>
                <a:lnTo>
                  <a:pt x="842" y="1302"/>
                </a:lnTo>
                <a:lnTo>
                  <a:pt x="715" y="1382"/>
                </a:lnTo>
                <a:lnTo>
                  <a:pt x="556" y="1398"/>
                </a:lnTo>
                <a:lnTo>
                  <a:pt x="493" y="1398"/>
                </a:lnTo>
                <a:lnTo>
                  <a:pt x="398" y="1318"/>
                </a:lnTo>
                <a:lnTo>
                  <a:pt x="366" y="1271"/>
                </a:lnTo>
                <a:lnTo>
                  <a:pt x="318" y="1096"/>
                </a:lnTo>
                <a:lnTo>
                  <a:pt x="302" y="905"/>
                </a:lnTo>
                <a:lnTo>
                  <a:pt x="334" y="493"/>
                </a:lnTo>
                <a:lnTo>
                  <a:pt x="414" y="96"/>
                </a:lnTo>
                <a:lnTo>
                  <a:pt x="414" y="32"/>
                </a:lnTo>
                <a:lnTo>
                  <a:pt x="302" y="1"/>
                </a:lnTo>
                <a:close/>
              </a:path>
            </a:pathLst>
          </a:custGeom>
          <a:solidFill>
            <a:srgbClr val="111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flipH="1">
            <a:off x="1577269" y="753716"/>
            <a:ext cx="33530" cy="31005"/>
          </a:xfrm>
          <a:custGeom>
            <a:avLst/>
            <a:gdLst/>
            <a:ahLst/>
            <a:cxnLst/>
            <a:rect l="l" t="t" r="r" b="b"/>
            <a:pathLst>
              <a:path w="1461" h="1351" extrusionOk="0">
                <a:moveTo>
                  <a:pt x="445" y="1"/>
                </a:moveTo>
                <a:lnTo>
                  <a:pt x="159" y="33"/>
                </a:lnTo>
                <a:lnTo>
                  <a:pt x="32" y="80"/>
                </a:lnTo>
                <a:lnTo>
                  <a:pt x="48" y="96"/>
                </a:lnTo>
                <a:lnTo>
                  <a:pt x="0" y="128"/>
                </a:lnTo>
                <a:lnTo>
                  <a:pt x="16" y="223"/>
                </a:lnTo>
                <a:lnTo>
                  <a:pt x="64" y="239"/>
                </a:lnTo>
                <a:lnTo>
                  <a:pt x="286" y="239"/>
                </a:lnTo>
                <a:lnTo>
                  <a:pt x="715" y="382"/>
                </a:lnTo>
                <a:lnTo>
                  <a:pt x="905" y="525"/>
                </a:lnTo>
                <a:lnTo>
                  <a:pt x="1064" y="668"/>
                </a:lnTo>
                <a:lnTo>
                  <a:pt x="1159" y="874"/>
                </a:lnTo>
                <a:lnTo>
                  <a:pt x="1223" y="969"/>
                </a:lnTo>
                <a:lnTo>
                  <a:pt x="1255" y="1081"/>
                </a:lnTo>
                <a:lnTo>
                  <a:pt x="1302" y="1208"/>
                </a:lnTo>
                <a:lnTo>
                  <a:pt x="1334" y="1335"/>
                </a:lnTo>
                <a:lnTo>
                  <a:pt x="1366" y="1350"/>
                </a:lnTo>
                <a:lnTo>
                  <a:pt x="1429" y="1350"/>
                </a:lnTo>
                <a:lnTo>
                  <a:pt x="1445" y="1319"/>
                </a:lnTo>
                <a:lnTo>
                  <a:pt x="1461" y="1176"/>
                </a:lnTo>
                <a:lnTo>
                  <a:pt x="1461" y="1049"/>
                </a:lnTo>
                <a:lnTo>
                  <a:pt x="1445" y="906"/>
                </a:lnTo>
                <a:lnTo>
                  <a:pt x="1429" y="763"/>
                </a:lnTo>
                <a:lnTo>
                  <a:pt x="1382" y="620"/>
                </a:lnTo>
                <a:lnTo>
                  <a:pt x="1223" y="366"/>
                </a:lnTo>
                <a:lnTo>
                  <a:pt x="1127" y="255"/>
                </a:lnTo>
                <a:lnTo>
                  <a:pt x="1016" y="160"/>
                </a:lnTo>
                <a:lnTo>
                  <a:pt x="731" y="49"/>
                </a:lnTo>
                <a:lnTo>
                  <a:pt x="588" y="17"/>
                </a:lnTo>
                <a:lnTo>
                  <a:pt x="445" y="1"/>
                </a:lnTo>
                <a:close/>
              </a:path>
            </a:pathLst>
          </a:custGeom>
          <a:solidFill>
            <a:srgbClr val="111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flipH="1">
            <a:off x="1658883" y="740244"/>
            <a:ext cx="37179" cy="38281"/>
          </a:xfrm>
          <a:custGeom>
            <a:avLst/>
            <a:gdLst/>
            <a:ahLst/>
            <a:cxnLst/>
            <a:rect l="l" t="t" r="r" b="b"/>
            <a:pathLst>
              <a:path w="1620" h="1668" extrusionOk="0">
                <a:moveTo>
                  <a:pt x="365" y="1"/>
                </a:moveTo>
                <a:lnTo>
                  <a:pt x="318" y="64"/>
                </a:lnTo>
                <a:lnTo>
                  <a:pt x="127" y="429"/>
                </a:lnTo>
                <a:lnTo>
                  <a:pt x="32" y="842"/>
                </a:lnTo>
                <a:lnTo>
                  <a:pt x="0" y="1064"/>
                </a:lnTo>
                <a:lnTo>
                  <a:pt x="48" y="1302"/>
                </a:lnTo>
                <a:lnTo>
                  <a:pt x="64" y="1366"/>
                </a:lnTo>
                <a:lnTo>
                  <a:pt x="96" y="1414"/>
                </a:lnTo>
                <a:lnTo>
                  <a:pt x="127" y="1477"/>
                </a:lnTo>
                <a:lnTo>
                  <a:pt x="191" y="1525"/>
                </a:lnTo>
                <a:lnTo>
                  <a:pt x="238" y="1588"/>
                </a:lnTo>
                <a:lnTo>
                  <a:pt x="318" y="1604"/>
                </a:lnTo>
                <a:lnTo>
                  <a:pt x="381" y="1636"/>
                </a:lnTo>
                <a:lnTo>
                  <a:pt x="445" y="1652"/>
                </a:lnTo>
                <a:lnTo>
                  <a:pt x="572" y="1668"/>
                </a:lnTo>
                <a:lnTo>
                  <a:pt x="826" y="1588"/>
                </a:lnTo>
                <a:lnTo>
                  <a:pt x="937" y="1525"/>
                </a:lnTo>
                <a:lnTo>
                  <a:pt x="1112" y="1382"/>
                </a:lnTo>
                <a:lnTo>
                  <a:pt x="1239" y="1207"/>
                </a:lnTo>
                <a:lnTo>
                  <a:pt x="1461" y="858"/>
                </a:lnTo>
                <a:lnTo>
                  <a:pt x="1604" y="461"/>
                </a:lnTo>
                <a:lnTo>
                  <a:pt x="1620" y="366"/>
                </a:lnTo>
                <a:lnTo>
                  <a:pt x="1461" y="302"/>
                </a:lnTo>
                <a:lnTo>
                  <a:pt x="1413" y="382"/>
                </a:lnTo>
                <a:lnTo>
                  <a:pt x="1223" y="699"/>
                </a:lnTo>
                <a:lnTo>
                  <a:pt x="1000" y="1017"/>
                </a:lnTo>
                <a:lnTo>
                  <a:pt x="873" y="1144"/>
                </a:lnTo>
                <a:lnTo>
                  <a:pt x="746" y="1255"/>
                </a:lnTo>
                <a:lnTo>
                  <a:pt x="635" y="1318"/>
                </a:lnTo>
                <a:lnTo>
                  <a:pt x="492" y="1318"/>
                </a:lnTo>
                <a:lnTo>
                  <a:pt x="397" y="1287"/>
                </a:lnTo>
                <a:lnTo>
                  <a:pt x="334" y="1191"/>
                </a:lnTo>
                <a:lnTo>
                  <a:pt x="302" y="1032"/>
                </a:lnTo>
                <a:lnTo>
                  <a:pt x="318" y="874"/>
                </a:lnTo>
                <a:lnTo>
                  <a:pt x="381" y="493"/>
                </a:lnTo>
                <a:lnTo>
                  <a:pt x="477" y="143"/>
                </a:lnTo>
                <a:lnTo>
                  <a:pt x="492" y="143"/>
                </a:lnTo>
                <a:lnTo>
                  <a:pt x="492" y="64"/>
                </a:lnTo>
                <a:lnTo>
                  <a:pt x="365" y="1"/>
                </a:lnTo>
                <a:close/>
              </a:path>
            </a:pathLst>
          </a:custGeom>
          <a:solidFill>
            <a:srgbClr val="111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flipH="1">
            <a:off x="1643942" y="723123"/>
            <a:ext cx="33553" cy="30982"/>
          </a:xfrm>
          <a:custGeom>
            <a:avLst/>
            <a:gdLst/>
            <a:ahLst/>
            <a:cxnLst/>
            <a:rect l="l" t="t" r="r" b="b"/>
            <a:pathLst>
              <a:path w="1462" h="1350" extrusionOk="0">
                <a:moveTo>
                  <a:pt x="445" y="0"/>
                </a:moveTo>
                <a:lnTo>
                  <a:pt x="160" y="32"/>
                </a:lnTo>
                <a:lnTo>
                  <a:pt x="33" y="80"/>
                </a:lnTo>
                <a:lnTo>
                  <a:pt x="49" y="96"/>
                </a:lnTo>
                <a:lnTo>
                  <a:pt x="1" y="127"/>
                </a:lnTo>
                <a:lnTo>
                  <a:pt x="17" y="207"/>
                </a:lnTo>
                <a:lnTo>
                  <a:pt x="64" y="223"/>
                </a:lnTo>
                <a:lnTo>
                  <a:pt x="287" y="238"/>
                </a:lnTo>
                <a:lnTo>
                  <a:pt x="715" y="381"/>
                </a:lnTo>
                <a:lnTo>
                  <a:pt x="906" y="508"/>
                </a:lnTo>
                <a:lnTo>
                  <a:pt x="1065" y="667"/>
                </a:lnTo>
                <a:lnTo>
                  <a:pt x="1160" y="858"/>
                </a:lnTo>
                <a:lnTo>
                  <a:pt x="1223" y="969"/>
                </a:lnTo>
                <a:lnTo>
                  <a:pt x="1255" y="1080"/>
                </a:lnTo>
                <a:lnTo>
                  <a:pt x="1287" y="1191"/>
                </a:lnTo>
                <a:lnTo>
                  <a:pt x="1335" y="1318"/>
                </a:lnTo>
                <a:lnTo>
                  <a:pt x="1366" y="1350"/>
                </a:lnTo>
                <a:lnTo>
                  <a:pt x="1430" y="1334"/>
                </a:lnTo>
                <a:lnTo>
                  <a:pt x="1446" y="1302"/>
                </a:lnTo>
                <a:lnTo>
                  <a:pt x="1462" y="1175"/>
                </a:lnTo>
                <a:lnTo>
                  <a:pt x="1462" y="1032"/>
                </a:lnTo>
                <a:lnTo>
                  <a:pt x="1446" y="889"/>
                </a:lnTo>
                <a:lnTo>
                  <a:pt x="1430" y="762"/>
                </a:lnTo>
                <a:lnTo>
                  <a:pt x="1382" y="620"/>
                </a:lnTo>
                <a:lnTo>
                  <a:pt x="1223" y="366"/>
                </a:lnTo>
                <a:lnTo>
                  <a:pt x="1128" y="254"/>
                </a:lnTo>
                <a:lnTo>
                  <a:pt x="1001" y="159"/>
                </a:lnTo>
                <a:lnTo>
                  <a:pt x="731" y="32"/>
                </a:lnTo>
                <a:lnTo>
                  <a:pt x="588" y="0"/>
                </a:lnTo>
                <a:close/>
              </a:path>
            </a:pathLst>
          </a:custGeom>
          <a:solidFill>
            <a:srgbClr val="111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flipH="1">
            <a:off x="1596571" y="777057"/>
            <a:ext cx="32818" cy="34632"/>
          </a:xfrm>
          <a:custGeom>
            <a:avLst/>
            <a:gdLst/>
            <a:ahLst/>
            <a:cxnLst/>
            <a:rect l="l" t="t" r="r" b="b"/>
            <a:pathLst>
              <a:path w="1430" h="1509" fill="none" extrusionOk="0">
                <a:moveTo>
                  <a:pt x="191" y="0"/>
                </a:moveTo>
                <a:lnTo>
                  <a:pt x="128" y="175"/>
                </a:lnTo>
                <a:lnTo>
                  <a:pt x="1" y="968"/>
                </a:lnTo>
                <a:lnTo>
                  <a:pt x="96" y="1318"/>
                </a:lnTo>
                <a:lnTo>
                  <a:pt x="239" y="1461"/>
                </a:lnTo>
                <a:lnTo>
                  <a:pt x="350" y="1508"/>
                </a:lnTo>
                <a:lnTo>
                  <a:pt x="477" y="1508"/>
                </a:lnTo>
                <a:lnTo>
                  <a:pt x="699" y="1429"/>
                </a:lnTo>
                <a:lnTo>
                  <a:pt x="985" y="1159"/>
                </a:lnTo>
                <a:lnTo>
                  <a:pt x="1382" y="413"/>
                </a:lnTo>
                <a:lnTo>
                  <a:pt x="1429" y="238"/>
                </a:lnTo>
              </a:path>
            </a:pathLst>
          </a:custGeom>
          <a:noFill/>
          <a:ln w="8325" cap="rnd" cmpd="sng">
            <a:solidFill>
              <a:schemeClr val="dk1"/>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flipH="1">
            <a:off x="1578715" y="756631"/>
            <a:ext cx="31005" cy="27356"/>
          </a:xfrm>
          <a:custGeom>
            <a:avLst/>
            <a:gdLst/>
            <a:ahLst/>
            <a:cxnLst/>
            <a:rect l="l" t="t" r="r" b="b"/>
            <a:pathLst>
              <a:path w="1351" h="1192" fill="none" extrusionOk="0">
                <a:moveTo>
                  <a:pt x="1" y="33"/>
                </a:moveTo>
                <a:lnTo>
                  <a:pt x="160" y="1"/>
                </a:lnTo>
                <a:lnTo>
                  <a:pt x="763" y="112"/>
                </a:lnTo>
                <a:lnTo>
                  <a:pt x="1001" y="271"/>
                </a:lnTo>
                <a:lnTo>
                  <a:pt x="1192" y="541"/>
                </a:lnTo>
                <a:lnTo>
                  <a:pt x="1319" y="938"/>
                </a:lnTo>
                <a:lnTo>
                  <a:pt x="1350" y="1192"/>
                </a:lnTo>
              </a:path>
            </a:pathLst>
          </a:custGeom>
          <a:noFill/>
          <a:ln w="8325" cap="rnd" cmpd="sng">
            <a:solidFill>
              <a:schemeClr val="dk1"/>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flipH="1">
            <a:off x="1661430" y="742791"/>
            <a:ext cx="31350" cy="32451"/>
          </a:xfrm>
          <a:custGeom>
            <a:avLst/>
            <a:gdLst/>
            <a:ahLst/>
            <a:cxnLst/>
            <a:rect l="l" t="t" r="r" b="b"/>
            <a:pathLst>
              <a:path w="1366" h="1414" fill="none" extrusionOk="0">
                <a:moveTo>
                  <a:pt x="254" y="1"/>
                </a:moveTo>
                <a:lnTo>
                  <a:pt x="191" y="144"/>
                </a:lnTo>
                <a:lnTo>
                  <a:pt x="0" y="874"/>
                </a:lnTo>
                <a:lnTo>
                  <a:pt x="64" y="1191"/>
                </a:lnTo>
                <a:lnTo>
                  <a:pt x="175" y="1350"/>
                </a:lnTo>
                <a:lnTo>
                  <a:pt x="286" y="1382"/>
                </a:lnTo>
                <a:lnTo>
                  <a:pt x="381" y="1414"/>
                </a:lnTo>
                <a:lnTo>
                  <a:pt x="603" y="1350"/>
                </a:lnTo>
                <a:lnTo>
                  <a:pt x="889" y="1128"/>
                </a:lnTo>
                <a:lnTo>
                  <a:pt x="1302" y="477"/>
                </a:lnTo>
                <a:lnTo>
                  <a:pt x="1366" y="334"/>
                </a:lnTo>
              </a:path>
            </a:pathLst>
          </a:custGeom>
          <a:noFill/>
          <a:ln w="8325" cap="rnd" cmpd="sng">
            <a:solidFill>
              <a:schemeClr val="dk1"/>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flipH="1">
            <a:off x="1645387" y="725670"/>
            <a:ext cx="31005" cy="27356"/>
          </a:xfrm>
          <a:custGeom>
            <a:avLst/>
            <a:gdLst/>
            <a:ahLst/>
            <a:cxnLst/>
            <a:rect l="l" t="t" r="r" b="b"/>
            <a:pathLst>
              <a:path w="1351" h="1192" fill="none" extrusionOk="0">
                <a:moveTo>
                  <a:pt x="1" y="32"/>
                </a:moveTo>
                <a:lnTo>
                  <a:pt x="159" y="0"/>
                </a:lnTo>
                <a:lnTo>
                  <a:pt x="763" y="127"/>
                </a:lnTo>
                <a:lnTo>
                  <a:pt x="1001" y="286"/>
                </a:lnTo>
                <a:lnTo>
                  <a:pt x="1191" y="540"/>
                </a:lnTo>
                <a:lnTo>
                  <a:pt x="1318" y="937"/>
                </a:lnTo>
                <a:lnTo>
                  <a:pt x="1350" y="1191"/>
                </a:lnTo>
              </a:path>
            </a:pathLst>
          </a:custGeom>
          <a:noFill/>
          <a:ln w="8325" cap="rnd" cmpd="sng">
            <a:solidFill>
              <a:schemeClr val="dk1"/>
            </a:solidFill>
            <a:prstDash val="solid"/>
            <a:miter lim="1587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flipH="1">
            <a:off x="1458481" y="678667"/>
            <a:ext cx="174558" cy="198586"/>
          </a:xfrm>
          <a:custGeom>
            <a:avLst/>
            <a:gdLst/>
            <a:ahLst/>
            <a:cxnLst/>
            <a:rect l="l" t="t" r="r" b="b"/>
            <a:pathLst>
              <a:path w="7606" h="8653" extrusionOk="0">
                <a:moveTo>
                  <a:pt x="2017" y="0"/>
                </a:moveTo>
                <a:lnTo>
                  <a:pt x="1398" y="32"/>
                </a:lnTo>
                <a:lnTo>
                  <a:pt x="811" y="191"/>
                </a:lnTo>
                <a:lnTo>
                  <a:pt x="255" y="445"/>
                </a:lnTo>
                <a:lnTo>
                  <a:pt x="1" y="620"/>
                </a:lnTo>
                <a:lnTo>
                  <a:pt x="334" y="810"/>
                </a:lnTo>
                <a:lnTo>
                  <a:pt x="1080" y="1096"/>
                </a:lnTo>
                <a:lnTo>
                  <a:pt x="2351" y="1398"/>
                </a:lnTo>
                <a:lnTo>
                  <a:pt x="4748" y="1652"/>
                </a:lnTo>
                <a:lnTo>
                  <a:pt x="5272" y="1652"/>
                </a:lnTo>
                <a:lnTo>
                  <a:pt x="5240" y="1731"/>
                </a:lnTo>
                <a:lnTo>
                  <a:pt x="5097" y="2445"/>
                </a:lnTo>
                <a:lnTo>
                  <a:pt x="5081" y="3334"/>
                </a:lnTo>
                <a:lnTo>
                  <a:pt x="5176" y="4065"/>
                </a:lnTo>
                <a:lnTo>
                  <a:pt x="5415" y="4874"/>
                </a:lnTo>
                <a:lnTo>
                  <a:pt x="5812" y="5748"/>
                </a:lnTo>
                <a:lnTo>
                  <a:pt x="6097" y="6224"/>
                </a:lnTo>
                <a:lnTo>
                  <a:pt x="6399" y="6716"/>
                </a:lnTo>
                <a:lnTo>
                  <a:pt x="6716" y="7589"/>
                </a:lnTo>
                <a:lnTo>
                  <a:pt x="6843" y="8526"/>
                </a:lnTo>
                <a:lnTo>
                  <a:pt x="6828" y="8653"/>
                </a:lnTo>
                <a:lnTo>
                  <a:pt x="6891" y="8542"/>
                </a:lnTo>
                <a:lnTo>
                  <a:pt x="7288" y="7319"/>
                </a:lnTo>
                <a:lnTo>
                  <a:pt x="7558" y="5938"/>
                </a:lnTo>
                <a:lnTo>
                  <a:pt x="7606" y="4938"/>
                </a:lnTo>
                <a:lnTo>
                  <a:pt x="7494" y="3954"/>
                </a:lnTo>
                <a:lnTo>
                  <a:pt x="7256" y="3255"/>
                </a:lnTo>
                <a:lnTo>
                  <a:pt x="7018" y="2826"/>
                </a:lnTo>
                <a:lnTo>
                  <a:pt x="6859" y="2636"/>
                </a:lnTo>
                <a:lnTo>
                  <a:pt x="6891" y="2652"/>
                </a:lnTo>
                <a:lnTo>
                  <a:pt x="6891" y="2652"/>
                </a:lnTo>
                <a:lnTo>
                  <a:pt x="6653" y="2191"/>
                </a:lnTo>
                <a:lnTo>
                  <a:pt x="6050" y="1445"/>
                </a:lnTo>
                <a:lnTo>
                  <a:pt x="5319" y="905"/>
                </a:lnTo>
                <a:lnTo>
                  <a:pt x="4541" y="508"/>
                </a:lnTo>
                <a:lnTo>
                  <a:pt x="3414" y="159"/>
                </a:lnTo>
                <a:lnTo>
                  <a:pt x="2382" y="0"/>
                </a:lnTo>
                <a:lnTo>
                  <a:pt x="2271" y="0"/>
                </a:lnTo>
                <a:lnTo>
                  <a:pt x="2319" y="32"/>
                </a:lnTo>
                <a:lnTo>
                  <a:pt x="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flipH="1">
            <a:off x="1966426" y="1456603"/>
            <a:ext cx="780484" cy="604847"/>
          </a:xfrm>
          <a:custGeom>
            <a:avLst/>
            <a:gdLst/>
            <a:ahLst/>
            <a:cxnLst/>
            <a:rect l="l" t="t" r="r" b="b"/>
            <a:pathLst>
              <a:path w="34008" h="26355" extrusionOk="0">
                <a:moveTo>
                  <a:pt x="747" y="0"/>
                </a:moveTo>
                <a:lnTo>
                  <a:pt x="667" y="16"/>
                </a:lnTo>
                <a:lnTo>
                  <a:pt x="667" y="48"/>
                </a:lnTo>
                <a:lnTo>
                  <a:pt x="651" y="111"/>
                </a:lnTo>
                <a:lnTo>
                  <a:pt x="715" y="270"/>
                </a:lnTo>
                <a:lnTo>
                  <a:pt x="1255" y="1191"/>
                </a:lnTo>
                <a:lnTo>
                  <a:pt x="2255" y="3017"/>
                </a:lnTo>
                <a:lnTo>
                  <a:pt x="2255" y="3017"/>
                </a:lnTo>
                <a:lnTo>
                  <a:pt x="1969" y="2747"/>
                </a:lnTo>
                <a:lnTo>
                  <a:pt x="763" y="1699"/>
                </a:lnTo>
                <a:lnTo>
                  <a:pt x="318" y="1397"/>
                </a:lnTo>
                <a:lnTo>
                  <a:pt x="159" y="1397"/>
                </a:lnTo>
                <a:lnTo>
                  <a:pt x="159" y="1477"/>
                </a:lnTo>
                <a:lnTo>
                  <a:pt x="255" y="1778"/>
                </a:lnTo>
                <a:lnTo>
                  <a:pt x="667" y="2588"/>
                </a:lnTo>
                <a:lnTo>
                  <a:pt x="1445" y="3779"/>
                </a:lnTo>
                <a:lnTo>
                  <a:pt x="1620" y="4017"/>
                </a:lnTo>
                <a:lnTo>
                  <a:pt x="1398" y="3810"/>
                </a:lnTo>
                <a:lnTo>
                  <a:pt x="461" y="3017"/>
                </a:lnTo>
                <a:lnTo>
                  <a:pt x="112" y="2794"/>
                </a:lnTo>
                <a:lnTo>
                  <a:pt x="1" y="2794"/>
                </a:lnTo>
                <a:lnTo>
                  <a:pt x="16" y="2858"/>
                </a:lnTo>
                <a:lnTo>
                  <a:pt x="159" y="3160"/>
                </a:lnTo>
                <a:lnTo>
                  <a:pt x="1271" y="4715"/>
                </a:lnTo>
                <a:lnTo>
                  <a:pt x="3430" y="7541"/>
                </a:lnTo>
                <a:lnTo>
                  <a:pt x="3906" y="8145"/>
                </a:lnTo>
                <a:lnTo>
                  <a:pt x="4811" y="9986"/>
                </a:lnTo>
                <a:lnTo>
                  <a:pt x="5414" y="11479"/>
                </a:lnTo>
                <a:lnTo>
                  <a:pt x="6542" y="14162"/>
                </a:lnTo>
                <a:lnTo>
                  <a:pt x="7605" y="16511"/>
                </a:lnTo>
                <a:lnTo>
                  <a:pt x="8605" y="18528"/>
                </a:lnTo>
                <a:lnTo>
                  <a:pt x="9542" y="20258"/>
                </a:lnTo>
                <a:lnTo>
                  <a:pt x="10415" y="21719"/>
                </a:lnTo>
                <a:lnTo>
                  <a:pt x="11209" y="22941"/>
                </a:lnTo>
                <a:lnTo>
                  <a:pt x="11955" y="23910"/>
                </a:lnTo>
                <a:lnTo>
                  <a:pt x="12638" y="24704"/>
                </a:lnTo>
                <a:lnTo>
                  <a:pt x="13257" y="25291"/>
                </a:lnTo>
                <a:lnTo>
                  <a:pt x="14067" y="25910"/>
                </a:lnTo>
                <a:lnTo>
                  <a:pt x="14908" y="26291"/>
                </a:lnTo>
                <a:lnTo>
                  <a:pt x="15496" y="26355"/>
                </a:lnTo>
                <a:lnTo>
                  <a:pt x="15686" y="26323"/>
                </a:lnTo>
                <a:lnTo>
                  <a:pt x="16147" y="26339"/>
                </a:lnTo>
                <a:lnTo>
                  <a:pt x="17433" y="26212"/>
                </a:lnTo>
                <a:lnTo>
                  <a:pt x="18687" y="25847"/>
                </a:lnTo>
                <a:lnTo>
                  <a:pt x="19623" y="25466"/>
                </a:lnTo>
                <a:lnTo>
                  <a:pt x="20655" y="24942"/>
                </a:lnTo>
                <a:lnTo>
                  <a:pt x="21783" y="24243"/>
                </a:lnTo>
                <a:lnTo>
                  <a:pt x="22973" y="23338"/>
                </a:lnTo>
                <a:lnTo>
                  <a:pt x="24243" y="22227"/>
                </a:lnTo>
                <a:lnTo>
                  <a:pt x="25593" y="20893"/>
                </a:lnTo>
                <a:lnTo>
                  <a:pt x="26990" y="19274"/>
                </a:lnTo>
                <a:lnTo>
                  <a:pt x="28466" y="17385"/>
                </a:lnTo>
                <a:lnTo>
                  <a:pt x="29991" y="15194"/>
                </a:lnTo>
                <a:lnTo>
                  <a:pt x="31562" y="12685"/>
                </a:lnTo>
                <a:lnTo>
                  <a:pt x="33182" y="9812"/>
                </a:lnTo>
                <a:lnTo>
                  <a:pt x="34007" y="8240"/>
                </a:lnTo>
                <a:lnTo>
                  <a:pt x="29927" y="1350"/>
                </a:lnTo>
                <a:lnTo>
                  <a:pt x="29149" y="2350"/>
                </a:lnTo>
                <a:lnTo>
                  <a:pt x="23846" y="8891"/>
                </a:lnTo>
                <a:lnTo>
                  <a:pt x="18893" y="14749"/>
                </a:lnTo>
                <a:lnTo>
                  <a:pt x="16115" y="17940"/>
                </a:lnTo>
                <a:lnTo>
                  <a:pt x="15162" y="16956"/>
                </a:lnTo>
                <a:lnTo>
                  <a:pt x="13352" y="14908"/>
                </a:lnTo>
                <a:lnTo>
                  <a:pt x="11701" y="12876"/>
                </a:lnTo>
                <a:lnTo>
                  <a:pt x="10272" y="10939"/>
                </a:lnTo>
                <a:lnTo>
                  <a:pt x="7542" y="6906"/>
                </a:lnTo>
                <a:lnTo>
                  <a:pt x="7050" y="6065"/>
                </a:lnTo>
                <a:lnTo>
                  <a:pt x="6923" y="5684"/>
                </a:lnTo>
                <a:lnTo>
                  <a:pt x="6542" y="3668"/>
                </a:lnTo>
                <a:lnTo>
                  <a:pt x="6526" y="2636"/>
                </a:lnTo>
                <a:lnTo>
                  <a:pt x="6653" y="2048"/>
                </a:lnTo>
                <a:lnTo>
                  <a:pt x="6764" y="1826"/>
                </a:lnTo>
                <a:lnTo>
                  <a:pt x="6605" y="1715"/>
                </a:lnTo>
                <a:lnTo>
                  <a:pt x="6256" y="1683"/>
                </a:lnTo>
                <a:lnTo>
                  <a:pt x="6081" y="1762"/>
                </a:lnTo>
                <a:lnTo>
                  <a:pt x="5795" y="2032"/>
                </a:lnTo>
                <a:lnTo>
                  <a:pt x="5446" y="2620"/>
                </a:lnTo>
                <a:lnTo>
                  <a:pt x="5240" y="3398"/>
                </a:lnTo>
                <a:lnTo>
                  <a:pt x="5224" y="3541"/>
                </a:lnTo>
                <a:lnTo>
                  <a:pt x="4859" y="3064"/>
                </a:lnTo>
                <a:lnTo>
                  <a:pt x="3144" y="1000"/>
                </a:lnTo>
                <a:lnTo>
                  <a:pt x="2414" y="254"/>
                </a:lnTo>
                <a:lnTo>
                  <a:pt x="2176" y="95"/>
                </a:lnTo>
                <a:lnTo>
                  <a:pt x="2064" y="64"/>
                </a:lnTo>
                <a:lnTo>
                  <a:pt x="2049" y="95"/>
                </a:lnTo>
                <a:lnTo>
                  <a:pt x="2001" y="191"/>
                </a:lnTo>
                <a:lnTo>
                  <a:pt x="2049" y="476"/>
                </a:lnTo>
                <a:lnTo>
                  <a:pt x="2271" y="1080"/>
                </a:lnTo>
                <a:lnTo>
                  <a:pt x="2954" y="2382"/>
                </a:lnTo>
                <a:lnTo>
                  <a:pt x="3112" y="2667"/>
                </a:lnTo>
                <a:lnTo>
                  <a:pt x="2811" y="2270"/>
                </a:lnTo>
                <a:lnTo>
                  <a:pt x="1477" y="667"/>
                </a:lnTo>
                <a:lnTo>
                  <a:pt x="921" y="111"/>
                </a:lnTo>
                <a:lnTo>
                  <a:pt x="747" y="0"/>
                </a:lnTo>
                <a:close/>
              </a:path>
            </a:pathLst>
          </a:custGeom>
          <a:solidFill>
            <a:srgbClr val="E18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flipH="1">
            <a:off x="1167017" y="1110805"/>
            <a:ext cx="1139743" cy="1227550"/>
          </a:xfrm>
          <a:custGeom>
            <a:avLst/>
            <a:gdLst/>
            <a:ahLst/>
            <a:cxnLst/>
            <a:rect l="l" t="t" r="r" b="b"/>
            <a:pathLst>
              <a:path w="49662" h="53488" extrusionOk="0">
                <a:moveTo>
                  <a:pt x="34754" y="1"/>
                </a:moveTo>
                <a:lnTo>
                  <a:pt x="25815" y="540"/>
                </a:lnTo>
                <a:lnTo>
                  <a:pt x="25371" y="556"/>
                </a:lnTo>
                <a:lnTo>
                  <a:pt x="24307" y="652"/>
                </a:lnTo>
                <a:lnTo>
                  <a:pt x="23132" y="858"/>
                </a:lnTo>
                <a:lnTo>
                  <a:pt x="21989" y="1160"/>
                </a:lnTo>
                <a:lnTo>
                  <a:pt x="21481" y="1366"/>
                </a:lnTo>
                <a:lnTo>
                  <a:pt x="20783" y="1684"/>
                </a:lnTo>
                <a:lnTo>
                  <a:pt x="19290" y="2620"/>
                </a:lnTo>
                <a:lnTo>
                  <a:pt x="17671" y="3874"/>
                </a:lnTo>
                <a:lnTo>
                  <a:pt x="15972" y="5383"/>
                </a:lnTo>
                <a:lnTo>
                  <a:pt x="14210" y="7097"/>
                </a:lnTo>
                <a:lnTo>
                  <a:pt x="12416" y="8955"/>
                </a:lnTo>
                <a:lnTo>
                  <a:pt x="9749" y="11908"/>
                </a:lnTo>
                <a:lnTo>
                  <a:pt x="6399" y="15893"/>
                </a:lnTo>
                <a:lnTo>
                  <a:pt x="3510" y="19512"/>
                </a:lnTo>
                <a:lnTo>
                  <a:pt x="445" y="23513"/>
                </a:lnTo>
                <a:lnTo>
                  <a:pt x="1" y="24132"/>
                </a:lnTo>
                <a:lnTo>
                  <a:pt x="8384" y="35373"/>
                </a:lnTo>
                <a:lnTo>
                  <a:pt x="14988" y="28625"/>
                </a:lnTo>
                <a:lnTo>
                  <a:pt x="13480" y="53488"/>
                </a:lnTo>
                <a:lnTo>
                  <a:pt x="45232" y="53488"/>
                </a:lnTo>
                <a:lnTo>
                  <a:pt x="45232" y="32325"/>
                </a:lnTo>
                <a:lnTo>
                  <a:pt x="49661" y="29832"/>
                </a:lnTo>
                <a:lnTo>
                  <a:pt x="43501" y="5399"/>
                </a:lnTo>
                <a:lnTo>
                  <a:pt x="43422" y="5145"/>
                </a:lnTo>
                <a:lnTo>
                  <a:pt x="43184" y="4652"/>
                </a:lnTo>
                <a:lnTo>
                  <a:pt x="42660" y="3922"/>
                </a:lnTo>
                <a:lnTo>
                  <a:pt x="41676" y="3001"/>
                </a:lnTo>
                <a:lnTo>
                  <a:pt x="40453" y="2176"/>
                </a:lnTo>
                <a:lnTo>
                  <a:pt x="39104" y="1445"/>
                </a:lnTo>
                <a:lnTo>
                  <a:pt x="37723" y="826"/>
                </a:lnTo>
                <a:lnTo>
                  <a:pt x="36405" y="366"/>
                </a:lnTo>
                <a:lnTo>
                  <a:pt x="35230" y="80"/>
                </a:lnTo>
                <a:lnTo>
                  <a:pt x="34754" y="1"/>
                </a:lnTo>
                <a:close/>
              </a:path>
            </a:pathLst>
          </a:custGeom>
          <a:solidFill>
            <a:srgbClr val="3037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flipH="1">
            <a:off x="3346797" y="255579"/>
            <a:ext cx="245556" cy="249448"/>
          </a:xfrm>
          <a:custGeom>
            <a:avLst/>
            <a:gdLst/>
            <a:ahLst/>
            <a:cxnLst/>
            <a:rect l="l" t="t" r="r" b="b"/>
            <a:pathLst>
              <a:path w="11926" h="12115" extrusionOk="0">
                <a:moveTo>
                  <a:pt x="4165" y="0"/>
                </a:moveTo>
                <a:lnTo>
                  <a:pt x="3597" y="568"/>
                </a:lnTo>
                <a:lnTo>
                  <a:pt x="2082" y="1893"/>
                </a:lnTo>
                <a:lnTo>
                  <a:pt x="1325" y="2839"/>
                </a:lnTo>
                <a:lnTo>
                  <a:pt x="757" y="4164"/>
                </a:lnTo>
                <a:lnTo>
                  <a:pt x="189" y="5300"/>
                </a:lnTo>
                <a:lnTo>
                  <a:pt x="0" y="6815"/>
                </a:lnTo>
                <a:lnTo>
                  <a:pt x="0" y="7004"/>
                </a:lnTo>
                <a:lnTo>
                  <a:pt x="189" y="7004"/>
                </a:lnTo>
                <a:lnTo>
                  <a:pt x="1136" y="5679"/>
                </a:lnTo>
                <a:lnTo>
                  <a:pt x="2272" y="4543"/>
                </a:lnTo>
                <a:lnTo>
                  <a:pt x="3407" y="3786"/>
                </a:lnTo>
                <a:lnTo>
                  <a:pt x="4922" y="3029"/>
                </a:lnTo>
                <a:lnTo>
                  <a:pt x="7572" y="10979"/>
                </a:lnTo>
                <a:lnTo>
                  <a:pt x="8140" y="11736"/>
                </a:lnTo>
                <a:lnTo>
                  <a:pt x="8518" y="11926"/>
                </a:lnTo>
                <a:lnTo>
                  <a:pt x="8897" y="12115"/>
                </a:lnTo>
                <a:lnTo>
                  <a:pt x="9844" y="12115"/>
                </a:lnTo>
                <a:lnTo>
                  <a:pt x="10601" y="11926"/>
                </a:lnTo>
                <a:lnTo>
                  <a:pt x="11358" y="11358"/>
                </a:lnTo>
                <a:lnTo>
                  <a:pt x="11736" y="10601"/>
                </a:lnTo>
                <a:lnTo>
                  <a:pt x="11926" y="9654"/>
                </a:lnTo>
                <a:lnTo>
                  <a:pt x="11736" y="8897"/>
                </a:lnTo>
                <a:lnTo>
                  <a:pt x="11169" y="8140"/>
                </a:lnTo>
                <a:lnTo>
                  <a:pt x="10411" y="7761"/>
                </a:lnTo>
                <a:lnTo>
                  <a:pt x="9844" y="7572"/>
                </a:lnTo>
                <a:lnTo>
                  <a:pt x="9276" y="7572"/>
                </a:lnTo>
                <a:lnTo>
                  <a:pt x="8708" y="7761"/>
                </a:lnTo>
                <a:lnTo>
                  <a:pt x="8329" y="8140"/>
                </a:lnTo>
                <a:lnTo>
                  <a:pt x="7572" y="8708"/>
                </a:lnTo>
                <a:lnTo>
                  <a:pt x="7383" y="9086"/>
                </a:lnTo>
                <a:lnTo>
                  <a:pt x="41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flipH="1">
            <a:off x="708939" y="2427082"/>
            <a:ext cx="159820" cy="272859"/>
          </a:xfrm>
          <a:custGeom>
            <a:avLst/>
            <a:gdLst/>
            <a:ahLst/>
            <a:cxnLst/>
            <a:rect l="l" t="t" r="r" b="b"/>
            <a:pathLst>
              <a:path w="7762" h="13252" extrusionOk="0">
                <a:moveTo>
                  <a:pt x="4922" y="1"/>
                </a:moveTo>
                <a:lnTo>
                  <a:pt x="4164" y="380"/>
                </a:lnTo>
                <a:lnTo>
                  <a:pt x="3407" y="947"/>
                </a:lnTo>
                <a:lnTo>
                  <a:pt x="3218" y="1326"/>
                </a:lnTo>
                <a:lnTo>
                  <a:pt x="3029" y="1894"/>
                </a:lnTo>
                <a:lnTo>
                  <a:pt x="3029" y="2651"/>
                </a:lnTo>
                <a:lnTo>
                  <a:pt x="6247" y="10601"/>
                </a:lnTo>
                <a:lnTo>
                  <a:pt x="4732" y="10980"/>
                </a:lnTo>
                <a:lnTo>
                  <a:pt x="1704" y="10980"/>
                </a:lnTo>
                <a:lnTo>
                  <a:pt x="189" y="10601"/>
                </a:lnTo>
                <a:lnTo>
                  <a:pt x="0" y="10601"/>
                </a:lnTo>
                <a:lnTo>
                  <a:pt x="0" y="10791"/>
                </a:lnTo>
                <a:lnTo>
                  <a:pt x="1136" y="11737"/>
                </a:lnTo>
                <a:lnTo>
                  <a:pt x="2272" y="12494"/>
                </a:lnTo>
                <a:lnTo>
                  <a:pt x="3597" y="12873"/>
                </a:lnTo>
                <a:lnTo>
                  <a:pt x="4922" y="13062"/>
                </a:lnTo>
                <a:lnTo>
                  <a:pt x="6815" y="13252"/>
                </a:lnTo>
                <a:lnTo>
                  <a:pt x="7761" y="13252"/>
                </a:lnTo>
                <a:lnTo>
                  <a:pt x="4354" y="4355"/>
                </a:lnTo>
                <a:lnTo>
                  <a:pt x="4732" y="4355"/>
                </a:lnTo>
                <a:lnTo>
                  <a:pt x="5490" y="4544"/>
                </a:lnTo>
                <a:lnTo>
                  <a:pt x="6057" y="4355"/>
                </a:lnTo>
                <a:lnTo>
                  <a:pt x="6436" y="4165"/>
                </a:lnTo>
                <a:lnTo>
                  <a:pt x="7004" y="3787"/>
                </a:lnTo>
                <a:lnTo>
                  <a:pt x="7383" y="3408"/>
                </a:lnTo>
                <a:lnTo>
                  <a:pt x="7572" y="2462"/>
                </a:lnTo>
                <a:lnTo>
                  <a:pt x="7572" y="1705"/>
                </a:lnTo>
                <a:lnTo>
                  <a:pt x="7193" y="947"/>
                </a:lnTo>
                <a:lnTo>
                  <a:pt x="6625" y="380"/>
                </a:lnTo>
                <a:lnTo>
                  <a:pt x="58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flipH="1">
            <a:off x="3011590" y="757982"/>
            <a:ext cx="335205" cy="292337"/>
          </a:xfrm>
          <a:custGeom>
            <a:avLst/>
            <a:gdLst/>
            <a:ahLst/>
            <a:cxnLst/>
            <a:rect l="l" t="t" r="r" b="b"/>
            <a:pathLst>
              <a:path w="16280" h="14198" extrusionOk="0">
                <a:moveTo>
                  <a:pt x="9844" y="0"/>
                </a:moveTo>
                <a:lnTo>
                  <a:pt x="4733" y="8140"/>
                </a:lnTo>
                <a:lnTo>
                  <a:pt x="4543" y="7762"/>
                </a:lnTo>
                <a:lnTo>
                  <a:pt x="3975" y="7194"/>
                </a:lnTo>
                <a:lnTo>
                  <a:pt x="3597" y="6815"/>
                </a:lnTo>
                <a:lnTo>
                  <a:pt x="3218" y="6436"/>
                </a:lnTo>
                <a:lnTo>
                  <a:pt x="2650" y="6247"/>
                </a:lnTo>
                <a:lnTo>
                  <a:pt x="2083" y="6247"/>
                </a:lnTo>
                <a:lnTo>
                  <a:pt x="1136" y="6626"/>
                </a:lnTo>
                <a:lnTo>
                  <a:pt x="568" y="7194"/>
                </a:lnTo>
                <a:lnTo>
                  <a:pt x="190" y="7951"/>
                </a:lnTo>
                <a:lnTo>
                  <a:pt x="0" y="8708"/>
                </a:lnTo>
                <a:lnTo>
                  <a:pt x="379" y="9654"/>
                </a:lnTo>
                <a:lnTo>
                  <a:pt x="947" y="10222"/>
                </a:lnTo>
                <a:lnTo>
                  <a:pt x="1704" y="10790"/>
                </a:lnTo>
                <a:lnTo>
                  <a:pt x="3029" y="10790"/>
                </a:lnTo>
                <a:lnTo>
                  <a:pt x="3408" y="10601"/>
                </a:lnTo>
                <a:lnTo>
                  <a:pt x="3975" y="10033"/>
                </a:lnTo>
                <a:lnTo>
                  <a:pt x="8140" y="3218"/>
                </a:lnTo>
                <a:lnTo>
                  <a:pt x="14197" y="6247"/>
                </a:lnTo>
                <a:lnTo>
                  <a:pt x="10979" y="11358"/>
                </a:lnTo>
                <a:lnTo>
                  <a:pt x="10790" y="11169"/>
                </a:lnTo>
                <a:lnTo>
                  <a:pt x="10412" y="10412"/>
                </a:lnTo>
                <a:lnTo>
                  <a:pt x="10033" y="10033"/>
                </a:lnTo>
                <a:lnTo>
                  <a:pt x="9465" y="9844"/>
                </a:lnTo>
                <a:lnTo>
                  <a:pt x="8897" y="9654"/>
                </a:lnTo>
                <a:lnTo>
                  <a:pt x="8329" y="9654"/>
                </a:lnTo>
                <a:lnTo>
                  <a:pt x="7572" y="9844"/>
                </a:lnTo>
                <a:lnTo>
                  <a:pt x="6815" y="10412"/>
                </a:lnTo>
                <a:lnTo>
                  <a:pt x="6436" y="11169"/>
                </a:lnTo>
                <a:lnTo>
                  <a:pt x="6247" y="11926"/>
                </a:lnTo>
                <a:lnTo>
                  <a:pt x="6626" y="12872"/>
                </a:lnTo>
                <a:lnTo>
                  <a:pt x="7194" y="13440"/>
                </a:lnTo>
                <a:lnTo>
                  <a:pt x="7951" y="14008"/>
                </a:lnTo>
                <a:lnTo>
                  <a:pt x="8708" y="14198"/>
                </a:lnTo>
                <a:lnTo>
                  <a:pt x="9276" y="14008"/>
                </a:lnTo>
                <a:lnTo>
                  <a:pt x="9654" y="13819"/>
                </a:lnTo>
                <a:lnTo>
                  <a:pt x="10412" y="13440"/>
                </a:lnTo>
                <a:lnTo>
                  <a:pt x="13251" y="8708"/>
                </a:lnTo>
                <a:lnTo>
                  <a:pt x="14955" y="5869"/>
                </a:lnTo>
                <a:lnTo>
                  <a:pt x="15901" y="4165"/>
                </a:lnTo>
                <a:lnTo>
                  <a:pt x="16280" y="3408"/>
                </a:lnTo>
                <a:lnTo>
                  <a:pt x="12683" y="1515"/>
                </a:lnTo>
                <a:lnTo>
                  <a:pt x="10790" y="379"/>
                </a:lnTo>
                <a:lnTo>
                  <a:pt x="9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flipH="1">
            <a:off x="2759914" y="4279050"/>
            <a:ext cx="237773" cy="311836"/>
          </a:xfrm>
          <a:custGeom>
            <a:avLst/>
            <a:gdLst/>
            <a:ahLst/>
            <a:cxnLst/>
            <a:rect l="l" t="t" r="r" b="b"/>
            <a:pathLst>
              <a:path w="11548" h="15145" extrusionOk="0">
                <a:moveTo>
                  <a:pt x="9276" y="1"/>
                </a:moveTo>
                <a:lnTo>
                  <a:pt x="8330" y="190"/>
                </a:lnTo>
                <a:lnTo>
                  <a:pt x="7573" y="569"/>
                </a:lnTo>
                <a:lnTo>
                  <a:pt x="7383" y="947"/>
                </a:lnTo>
                <a:lnTo>
                  <a:pt x="7005" y="1326"/>
                </a:lnTo>
                <a:lnTo>
                  <a:pt x="7005" y="2083"/>
                </a:lnTo>
                <a:lnTo>
                  <a:pt x="8330" y="10034"/>
                </a:lnTo>
                <a:lnTo>
                  <a:pt x="1894" y="11737"/>
                </a:lnTo>
                <a:lnTo>
                  <a:pt x="758" y="5680"/>
                </a:lnTo>
                <a:lnTo>
                  <a:pt x="1137" y="5869"/>
                </a:lnTo>
                <a:lnTo>
                  <a:pt x="1894" y="6058"/>
                </a:lnTo>
                <a:lnTo>
                  <a:pt x="2462" y="6058"/>
                </a:lnTo>
                <a:lnTo>
                  <a:pt x="3030" y="5869"/>
                </a:lnTo>
                <a:lnTo>
                  <a:pt x="3598" y="5680"/>
                </a:lnTo>
                <a:lnTo>
                  <a:pt x="3976" y="5301"/>
                </a:lnTo>
                <a:lnTo>
                  <a:pt x="4544" y="4544"/>
                </a:lnTo>
                <a:lnTo>
                  <a:pt x="4544" y="3787"/>
                </a:lnTo>
                <a:lnTo>
                  <a:pt x="4355" y="2840"/>
                </a:lnTo>
                <a:lnTo>
                  <a:pt x="3976" y="2083"/>
                </a:lnTo>
                <a:lnTo>
                  <a:pt x="3219" y="1705"/>
                </a:lnTo>
                <a:lnTo>
                  <a:pt x="2272" y="1515"/>
                </a:lnTo>
                <a:lnTo>
                  <a:pt x="1515" y="1705"/>
                </a:lnTo>
                <a:lnTo>
                  <a:pt x="758" y="2083"/>
                </a:lnTo>
                <a:lnTo>
                  <a:pt x="379" y="2462"/>
                </a:lnTo>
                <a:lnTo>
                  <a:pt x="190" y="2840"/>
                </a:lnTo>
                <a:lnTo>
                  <a:pt x="1" y="3787"/>
                </a:lnTo>
                <a:lnTo>
                  <a:pt x="947" y="9087"/>
                </a:lnTo>
                <a:lnTo>
                  <a:pt x="1326" y="12494"/>
                </a:lnTo>
                <a:lnTo>
                  <a:pt x="1705" y="14198"/>
                </a:lnTo>
                <a:lnTo>
                  <a:pt x="2083" y="15145"/>
                </a:lnTo>
                <a:lnTo>
                  <a:pt x="6058" y="14387"/>
                </a:lnTo>
                <a:lnTo>
                  <a:pt x="8141" y="13819"/>
                </a:lnTo>
                <a:lnTo>
                  <a:pt x="9087" y="13441"/>
                </a:lnTo>
                <a:lnTo>
                  <a:pt x="7762" y="3976"/>
                </a:lnTo>
                <a:lnTo>
                  <a:pt x="8141" y="4165"/>
                </a:lnTo>
                <a:lnTo>
                  <a:pt x="8898" y="4355"/>
                </a:lnTo>
                <a:lnTo>
                  <a:pt x="9844" y="4355"/>
                </a:lnTo>
                <a:lnTo>
                  <a:pt x="10412" y="4165"/>
                </a:lnTo>
                <a:lnTo>
                  <a:pt x="10980" y="3598"/>
                </a:lnTo>
                <a:lnTo>
                  <a:pt x="11359" y="3030"/>
                </a:lnTo>
                <a:lnTo>
                  <a:pt x="11548" y="2083"/>
                </a:lnTo>
                <a:lnTo>
                  <a:pt x="11359" y="1326"/>
                </a:lnTo>
                <a:lnTo>
                  <a:pt x="10791" y="569"/>
                </a:lnTo>
                <a:lnTo>
                  <a:pt x="10223" y="190"/>
                </a:lnTo>
                <a:lnTo>
                  <a:pt x="9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flipH="1">
            <a:off x="1066792" y="311881"/>
            <a:ext cx="194905" cy="280662"/>
          </a:xfrm>
          <a:custGeom>
            <a:avLst/>
            <a:gdLst/>
            <a:ahLst/>
            <a:cxnLst/>
            <a:rect l="l" t="t" r="r" b="b"/>
            <a:pathLst>
              <a:path w="9466" h="13631" extrusionOk="0">
                <a:moveTo>
                  <a:pt x="4165" y="1"/>
                </a:moveTo>
                <a:lnTo>
                  <a:pt x="4165" y="190"/>
                </a:lnTo>
                <a:lnTo>
                  <a:pt x="4165" y="9844"/>
                </a:lnTo>
                <a:lnTo>
                  <a:pt x="3786" y="9655"/>
                </a:lnTo>
                <a:lnTo>
                  <a:pt x="2840" y="9466"/>
                </a:lnTo>
                <a:lnTo>
                  <a:pt x="1326" y="9466"/>
                </a:lnTo>
                <a:lnTo>
                  <a:pt x="947" y="9655"/>
                </a:lnTo>
                <a:lnTo>
                  <a:pt x="379" y="10412"/>
                </a:lnTo>
                <a:lnTo>
                  <a:pt x="0" y="11169"/>
                </a:lnTo>
                <a:lnTo>
                  <a:pt x="190" y="11927"/>
                </a:lnTo>
                <a:lnTo>
                  <a:pt x="568" y="12873"/>
                </a:lnTo>
                <a:lnTo>
                  <a:pt x="1136" y="13441"/>
                </a:lnTo>
                <a:lnTo>
                  <a:pt x="1893" y="13630"/>
                </a:lnTo>
                <a:lnTo>
                  <a:pt x="2840" y="13630"/>
                </a:lnTo>
                <a:lnTo>
                  <a:pt x="3597" y="13252"/>
                </a:lnTo>
                <a:lnTo>
                  <a:pt x="4165" y="12873"/>
                </a:lnTo>
                <a:lnTo>
                  <a:pt x="4354" y="12684"/>
                </a:lnTo>
                <a:lnTo>
                  <a:pt x="4544" y="11737"/>
                </a:lnTo>
                <a:lnTo>
                  <a:pt x="4544" y="6248"/>
                </a:lnTo>
                <a:lnTo>
                  <a:pt x="4544" y="5112"/>
                </a:lnTo>
                <a:lnTo>
                  <a:pt x="5869" y="5869"/>
                </a:lnTo>
                <a:lnTo>
                  <a:pt x="7194" y="6437"/>
                </a:lnTo>
                <a:lnTo>
                  <a:pt x="8329" y="7194"/>
                </a:lnTo>
                <a:lnTo>
                  <a:pt x="8708" y="7573"/>
                </a:lnTo>
                <a:lnTo>
                  <a:pt x="9087" y="8141"/>
                </a:lnTo>
                <a:lnTo>
                  <a:pt x="9276" y="8330"/>
                </a:lnTo>
                <a:lnTo>
                  <a:pt x="9465" y="8330"/>
                </a:lnTo>
                <a:lnTo>
                  <a:pt x="9465" y="8141"/>
                </a:lnTo>
                <a:lnTo>
                  <a:pt x="9465" y="7951"/>
                </a:lnTo>
                <a:lnTo>
                  <a:pt x="9087" y="7005"/>
                </a:lnTo>
                <a:lnTo>
                  <a:pt x="8708" y="6058"/>
                </a:lnTo>
                <a:lnTo>
                  <a:pt x="8140" y="5301"/>
                </a:lnTo>
                <a:lnTo>
                  <a:pt x="7383" y="4733"/>
                </a:lnTo>
                <a:lnTo>
                  <a:pt x="6437" y="4355"/>
                </a:lnTo>
                <a:lnTo>
                  <a:pt x="4544" y="3598"/>
                </a:lnTo>
                <a:lnTo>
                  <a:pt x="4354" y="1894"/>
                </a:lnTo>
                <a:lnTo>
                  <a:pt x="4354" y="1894"/>
                </a:lnTo>
                <a:lnTo>
                  <a:pt x="5869" y="2462"/>
                </a:lnTo>
                <a:lnTo>
                  <a:pt x="7194" y="3030"/>
                </a:lnTo>
                <a:lnTo>
                  <a:pt x="8329" y="3976"/>
                </a:lnTo>
                <a:lnTo>
                  <a:pt x="8708" y="4544"/>
                </a:lnTo>
                <a:lnTo>
                  <a:pt x="9087" y="5112"/>
                </a:lnTo>
                <a:lnTo>
                  <a:pt x="9276" y="5301"/>
                </a:lnTo>
                <a:lnTo>
                  <a:pt x="9465" y="5112"/>
                </a:lnTo>
                <a:lnTo>
                  <a:pt x="8897" y="3598"/>
                </a:lnTo>
                <a:lnTo>
                  <a:pt x="8329" y="2462"/>
                </a:lnTo>
                <a:lnTo>
                  <a:pt x="7762" y="1705"/>
                </a:lnTo>
                <a:lnTo>
                  <a:pt x="7004" y="1137"/>
                </a:lnTo>
                <a:lnTo>
                  <a:pt x="6058" y="758"/>
                </a:lnTo>
                <a:lnTo>
                  <a:pt x="5301" y="380"/>
                </a:lnTo>
                <a:lnTo>
                  <a:pt x="4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flipH="1">
            <a:off x="539509" y="3897519"/>
            <a:ext cx="237773" cy="241665"/>
          </a:xfrm>
          <a:custGeom>
            <a:avLst/>
            <a:gdLst/>
            <a:ahLst/>
            <a:cxnLst/>
            <a:rect l="l" t="t" r="r" b="b"/>
            <a:pathLst>
              <a:path w="11548" h="11737" extrusionOk="0">
                <a:moveTo>
                  <a:pt x="8140" y="0"/>
                </a:moveTo>
                <a:lnTo>
                  <a:pt x="7761" y="189"/>
                </a:lnTo>
                <a:lnTo>
                  <a:pt x="7383" y="947"/>
                </a:lnTo>
                <a:lnTo>
                  <a:pt x="5111" y="5868"/>
                </a:lnTo>
                <a:lnTo>
                  <a:pt x="4732" y="7004"/>
                </a:lnTo>
                <a:lnTo>
                  <a:pt x="3786" y="5868"/>
                </a:lnTo>
                <a:lnTo>
                  <a:pt x="2840" y="4922"/>
                </a:lnTo>
                <a:lnTo>
                  <a:pt x="2082" y="3786"/>
                </a:lnTo>
                <a:lnTo>
                  <a:pt x="1704" y="3029"/>
                </a:lnTo>
                <a:lnTo>
                  <a:pt x="1704" y="2272"/>
                </a:lnTo>
                <a:lnTo>
                  <a:pt x="1325" y="2272"/>
                </a:lnTo>
                <a:lnTo>
                  <a:pt x="1325" y="2461"/>
                </a:lnTo>
                <a:lnTo>
                  <a:pt x="1325" y="3597"/>
                </a:lnTo>
                <a:lnTo>
                  <a:pt x="1325" y="4543"/>
                </a:lnTo>
                <a:lnTo>
                  <a:pt x="1514" y="5300"/>
                </a:lnTo>
                <a:lnTo>
                  <a:pt x="2082" y="6247"/>
                </a:lnTo>
                <a:lnTo>
                  <a:pt x="2650" y="7004"/>
                </a:lnTo>
                <a:lnTo>
                  <a:pt x="4165" y="8518"/>
                </a:lnTo>
                <a:lnTo>
                  <a:pt x="3407" y="10033"/>
                </a:lnTo>
                <a:lnTo>
                  <a:pt x="2461" y="9086"/>
                </a:lnTo>
                <a:lnTo>
                  <a:pt x="1514" y="7951"/>
                </a:lnTo>
                <a:lnTo>
                  <a:pt x="757" y="6625"/>
                </a:lnTo>
                <a:lnTo>
                  <a:pt x="568" y="5868"/>
                </a:lnTo>
                <a:lnTo>
                  <a:pt x="568" y="5111"/>
                </a:lnTo>
                <a:lnTo>
                  <a:pt x="379" y="4922"/>
                </a:lnTo>
                <a:lnTo>
                  <a:pt x="189" y="5111"/>
                </a:lnTo>
                <a:lnTo>
                  <a:pt x="0" y="6625"/>
                </a:lnTo>
                <a:lnTo>
                  <a:pt x="189" y="7951"/>
                </a:lnTo>
                <a:lnTo>
                  <a:pt x="379" y="8897"/>
                </a:lnTo>
                <a:lnTo>
                  <a:pt x="757" y="9654"/>
                </a:lnTo>
                <a:lnTo>
                  <a:pt x="1514" y="10411"/>
                </a:lnTo>
                <a:lnTo>
                  <a:pt x="2082" y="10979"/>
                </a:lnTo>
                <a:lnTo>
                  <a:pt x="2650" y="11736"/>
                </a:lnTo>
                <a:lnTo>
                  <a:pt x="3029" y="11736"/>
                </a:lnTo>
                <a:lnTo>
                  <a:pt x="7004" y="2840"/>
                </a:lnTo>
                <a:lnTo>
                  <a:pt x="7193" y="3218"/>
                </a:lnTo>
                <a:lnTo>
                  <a:pt x="7951" y="3786"/>
                </a:lnTo>
                <a:lnTo>
                  <a:pt x="8897" y="4165"/>
                </a:lnTo>
                <a:lnTo>
                  <a:pt x="9465" y="4354"/>
                </a:lnTo>
                <a:lnTo>
                  <a:pt x="9843" y="4354"/>
                </a:lnTo>
                <a:lnTo>
                  <a:pt x="10601" y="3975"/>
                </a:lnTo>
                <a:lnTo>
                  <a:pt x="11169" y="3218"/>
                </a:lnTo>
                <a:lnTo>
                  <a:pt x="11547" y="2461"/>
                </a:lnTo>
                <a:lnTo>
                  <a:pt x="11547" y="1704"/>
                </a:lnTo>
                <a:lnTo>
                  <a:pt x="10979" y="947"/>
                </a:lnTo>
                <a:lnTo>
                  <a:pt x="10411" y="189"/>
                </a:lnTo>
                <a:lnTo>
                  <a:pt x="96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flipH="1">
            <a:off x="620494" y="964434"/>
            <a:ext cx="194905" cy="265076"/>
          </a:xfrm>
          <a:custGeom>
            <a:avLst/>
            <a:gdLst/>
            <a:ahLst/>
            <a:cxnLst/>
            <a:rect l="l" t="t" r="r" b="b"/>
            <a:pathLst>
              <a:path w="9466" h="12874" extrusionOk="0">
                <a:moveTo>
                  <a:pt x="5869" y="1"/>
                </a:moveTo>
                <a:lnTo>
                  <a:pt x="4923" y="190"/>
                </a:lnTo>
                <a:lnTo>
                  <a:pt x="3787" y="380"/>
                </a:lnTo>
                <a:lnTo>
                  <a:pt x="2272" y="947"/>
                </a:lnTo>
                <a:lnTo>
                  <a:pt x="2272" y="1137"/>
                </a:lnTo>
                <a:lnTo>
                  <a:pt x="2462" y="1326"/>
                </a:lnTo>
                <a:lnTo>
                  <a:pt x="3219" y="1137"/>
                </a:lnTo>
                <a:lnTo>
                  <a:pt x="3976" y="1137"/>
                </a:lnTo>
                <a:lnTo>
                  <a:pt x="5301" y="1326"/>
                </a:lnTo>
                <a:lnTo>
                  <a:pt x="6626" y="1894"/>
                </a:lnTo>
                <a:lnTo>
                  <a:pt x="7951" y="2651"/>
                </a:lnTo>
                <a:lnTo>
                  <a:pt x="6626" y="3787"/>
                </a:lnTo>
                <a:lnTo>
                  <a:pt x="4923" y="2840"/>
                </a:lnTo>
                <a:lnTo>
                  <a:pt x="3976" y="2462"/>
                </a:lnTo>
                <a:lnTo>
                  <a:pt x="3030" y="2273"/>
                </a:lnTo>
                <a:lnTo>
                  <a:pt x="2083" y="2273"/>
                </a:lnTo>
                <a:lnTo>
                  <a:pt x="1137" y="2462"/>
                </a:lnTo>
                <a:lnTo>
                  <a:pt x="1" y="3030"/>
                </a:lnTo>
                <a:lnTo>
                  <a:pt x="1" y="3219"/>
                </a:lnTo>
                <a:lnTo>
                  <a:pt x="190" y="3408"/>
                </a:lnTo>
                <a:lnTo>
                  <a:pt x="947" y="3219"/>
                </a:lnTo>
                <a:lnTo>
                  <a:pt x="1515" y="3219"/>
                </a:lnTo>
                <a:lnTo>
                  <a:pt x="2840" y="3598"/>
                </a:lnTo>
                <a:lnTo>
                  <a:pt x="4165" y="4165"/>
                </a:lnTo>
                <a:lnTo>
                  <a:pt x="5490" y="4733"/>
                </a:lnTo>
                <a:lnTo>
                  <a:pt x="4544" y="5491"/>
                </a:lnTo>
                <a:lnTo>
                  <a:pt x="569" y="9087"/>
                </a:lnTo>
                <a:lnTo>
                  <a:pt x="1" y="9844"/>
                </a:lnTo>
                <a:lnTo>
                  <a:pt x="1" y="10223"/>
                </a:lnTo>
                <a:lnTo>
                  <a:pt x="1" y="10791"/>
                </a:lnTo>
                <a:lnTo>
                  <a:pt x="379" y="11548"/>
                </a:lnTo>
                <a:lnTo>
                  <a:pt x="947" y="12305"/>
                </a:lnTo>
                <a:lnTo>
                  <a:pt x="1705" y="12684"/>
                </a:lnTo>
                <a:lnTo>
                  <a:pt x="2462" y="12873"/>
                </a:lnTo>
                <a:lnTo>
                  <a:pt x="3408" y="12494"/>
                </a:lnTo>
                <a:lnTo>
                  <a:pt x="3976" y="12116"/>
                </a:lnTo>
                <a:lnTo>
                  <a:pt x="4355" y="11359"/>
                </a:lnTo>
                <a:lnTo>
                  <a:pt x="4544" y="10412"/>
                </a:lnTo>
                <a:lnTo>
                  <a:pt x="4544" y="10034"/>
                </a:lnTo>
                <a:lnTo>
                  <a:pt x="4165" y="9655"/>
                </a:lnTo>
                <a:lnTo>
                  <a:pt x="3408" y="8898"/>
                </a:lnTo>
                <a:lnTo>
                  <a:pt x="2651" y="8330"/>
                </a:lnTo>
                <a:lnTo>
                  <a:pt x="2272" y="8141"/>
                </a:lnTo>
                <a:lnTo>
                  <a:pt x="9466" y="1705"/>
                </a:lnTo>
                <a:lnTo>
                  <a:pt x="9466" y="1515"/>
                </a:lnTo>
                <a:lnTo>
                  <a:pt x="9466" y="1326"/>
                </a:lnTo>
                <a:lnTo>
                  <a:pt x="8519" y="1137"/>
                </a:lnTo>
                <a:lnTo>
                  <a:pt x="7762" y="569"/>
                </a:lnTo>
                <a:lnTo>
                  <a:pt x="6815" y="190"/>
                </a:lnTo>
                <a:lnTo>
                  <a:pt x="58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flipH="1">
            <a:off x="2390753" y="2648820"/>
            <a:ext cx="272859" cy="495004"/>
          </a:xfrm>
          <a:custGeom>
            <a:avLst/>
            <a:gdLst/>
            <a:ahLst/>
            <a:cxnLst/>
            <a:rect l="l" t="t" r="r" b="b"/>
            <a:pathLst>
              <a:path w="13252" h="24041" extrusionOk="0">
                <a:moveTo>
                  <a:pt x="2083" y="947"/>
                </a:moveTo>
                <a:lnTo>
                  <a:pt x="2651" y="1325"/>
                </a:lnTo>
                <a:lnTo>
                  <a:pt x="3787" y="2272"/>
                </a:lnTo>
                <a:lnTo>
                  <a:pt x="4354" y="3218"/>
                </a:lnTo>
                <a:lnTo>
                  <a:pt x="4733" y="4354"/>
                </a:lnTo>
                <a:lnTo>
                  <a:pt x="4922" y="5301"/>
                </a:lnTo>
                <a:lnTo>
                  <a:pt x="4922" y="6436"/>
                </a:lnTo>
                <a:lnTo>
                  <a:pt x="4733" y="7572"/>
                </a:lnTo>
                <a:lnTo>
                  <a:pt x="3597" y="9654"/>
                </a:lnTo>
                <a:lnTo>
                  <a:pt x="2651" y="8329"/>
                </a:lnTo>
                <a:lnTo>
                  <a:pt x="1515" y="6247"/>
                </a:lnTo>
                <a:lnTo>
                  <a:pt x="947" y="5111"/>
                </a:lnTo>
                <a:lnTo>
                  <a:pt x="569" y="3976"/>
                </a:lnTo>
                <a:lnTo>
                  <a:pt x="569" y="2840"/>
                </a:lnTo>
                <a:lnTo>
                  <a:pt x="758" y="1515"/>
                </a:lnTo>
                <a:lnTo>
                  <a:pt x="1136" y="1136"/>
                </a:lnTo>
                <a:lnTo>
                  <a:pt x="1704" y="947"/>
                </a:lnTo>
                <a:close/>
                <a:moveTo>
                  <a:pt x="6437" y="14008"/>
                </a:moveTo>
                <a:lnTo>
                  <a:pt x="7383" y="15144"/>
                </a:lnTo>
                <a:lnTo>
                  <a:pt x="7194" y="15523"/>
                </a:lnTo>
                <a:lnTo>
                  <a:pt x="6815" y="15901"/>
                </a:lnTo>
                <a:lnTo>
                  <a:pt x="6626" y="16469"/>
                </a:lnTo>
                <a:lnTo>
                  <a:pt x="6437" y="16280"/>
                </a:lnTo>
                <a:lnTo>
                  <a:pt x="6058" y="15712"/>
                </a:lnTo>
                <a:lnTo>
                  <a:pt x="6058" y="15333"/>
                </a:lnTo>
                <a:lnTo>
                  <a:pt x="6058" y="14955"/>
                </a:lnTo>
                <a:lnTo>
                  <a:pt x="6058" y="14387"/>
                </a:lnTo>
                <a:lnTo>
                  <a:pt x="6437" y="14008"/>
                </a:lnTo>
                <a:close/>
                <a:moveTo>
                  <a:pt x="8708" y="12683"/>
                </a:moveTo>
                <a:lnTo>
                  <a:pt x="9844" y="13062"/>
                </a:lnTo>
                <a:lnTo>
                  <a:pt x="10790" y="13630"/>
                </a:lnTo>
                <a:lnTo>
                  <a:pt x="11358" y="14387"/>
                </a:lnTo>
                <a:lnTo>
                  <a:pt x="11548" y="15333"/>
                </a:lnTo>
                <a:lnTo>
                  <a:pt x="11737" y="16280"/>
                </a:lnTo>
                <a:lnTo>
                  <a:pt x="11548" y="17037"/>
                </a:lnTo>
                <a:lnTo>
                  <a:pt x="11169" y="17794"/>
                </a:lnTo>
                <a:lnTo>
                  <a:pt x="10601" y="18551"/>
                </a:lnTo>
                <a:lnTo>
                  <a:pt x="10033" y="17794"/>
                </a:lnTo>
                <a:lnTo>
                  <a:pt x="9465" y="17226"/>
                </a:lnTo>
                <a:lnTo>
                  <a:pt x="9844" y="16658"/>
                </a:lnTo>
                <a:lnTo>
                  <a:pt x="9844" y="16091"/>
                </a:lnTo>
                <a:lnTo>
                  <a:pt x="9655" y="15523"/>
                </a:lnTo>
                <a:lnTo>
                  <a:pt x="9276" y="15144"/>
                </a:lnTo>
                <a:lnTo>
                  <a:pt x="8708" y="14765"/>
                </a:lnTo>
                <a:lnTo>
                  <a:pt x="7951" y="14955"/>
                </a:lnTo>
                <a:lnTo>
                  <a:pt x="6815" y="13440"/>
                </a:lnTo>
                <a:lnTo>
                  <a:pt x="7194" y="13062"/>
                </a:lnTo>
                <a:lnTo>
                  <a:pt x="7762" y="12872"/>
                </a:lnTo>
                <a:lnTo>
                  <a:pt x="8708" y="12683"/>
                </a:lnTo>
                <a:close/>
                <a:moveTo>
                  <a:pt x="4922" y="11926"/>
                </a:moveTo>
                <a:lnTo>
                  <a:pt x="5301" y="12494"/>
                </a:lnTo>
                <a:lnTo>
                  <a:pt x="4733" y="13630"/>
                </a:lnTo>
                <a:lnTo>
                  <a:pt x="4544" y="14198"/>
                </a:lnTo>
                <a:lnTo>
                  <a:pt x="4354" y="14955"/>
                </a:lnTo>
                <a:lnTo>
                  <a:pt x="4544" y="15712"/>
                </a:lnTo>
                <a:lnTo>
                  <a:pt x="4733" y="16469"/>
                </a:lnTo>
                <a:lnTo>
                  <a:pt x="5301" y="17037"/>
                </a:lnTo>
                <a:lnTo>
                  <a:pt x="5869" y="17605"/>
                </a:lnTo>
                <a:lnTo>
                  <a:pt x="6626" y="17983"/>
                </a:lnTo>
                <a:lnTo>
                  <a:pt x="8140" y="17983"/>
                </a:lnTo>
                <a:lnTo>
                  <a:pt x="9087" y="17605"/>
                </a:lnTo>
                <a:lnTo>
                  <a:pt x="10033" y="18930"/>
                </a:lnTo>
                <a:lnTo>
                  <a:pt x="9276" y="19309"/>
                </a:lnTo>
                <a:lnTo>
                  <a:pt x="8519" y="19498"/>
                </a:lnTo>
                <a:lnTo>
                  <a:pt x="7005" y="19498"/>
                </a:lnTo>
                <a:lnTo>
                  <a:pt x="5680" y="18930"/>
                </a:lnTo>
                <a:lnTo>
                  <a:pt x="4733" y="18362"/>
                </a:lnTo>
                <a:lnTo>
                  <a:pt x="4165" y="17983"/>
                </a:lnTo>
                <a:lnTo>
                  <a:pt x="3787" y="17416"/>
                </a:lnTo>
                <a:lnTo>
                  <a:pt x="3597" y="16848"/>
                </a:lnTo>
                <a:lnTo>
                  <a:pt x="3597" y="16091"/>
                </a:lnTo>
                <a:lnTo>
                  <a:pt x="3597" y="14955"/>
                </a:lnTo>
                <a:lnTo>
                  <a:pt x="3976" y="13630"/>
                </a:lnTo>
                <a:lnTo>
                  <a:pt x="4922" y="11926"/>
                </a:lnTo>
                <a:close/>
                <a:moveTo>
                  <a:pt x="947" y="0"/>
                </a:moveTo>
                <a:lnTo>
                  <a:pt x="569" y="379"/>
                </a:lnTo>
                <a:lnTo>
                  <a:pt x="190" y="947"/>
                </a:lnTo>
                <a:lnTo>
                  <a:pt x="1" y="1704"/>
                </a:lnTo>
                <a:lnTo>
                  <a:pt x="1" y="2461"/>
                </a:lnTo>
                <a:lnTo>
                  <a:pt x="379" y="4165"/>
                </a:lnTo>
                <a:lnTo>
                  <a:pt x="947" y="5679"/>
                </a:lnTo>
                <a:lnTo>
                  <a:pt x="1515" y="7194"/>
                </a:lnTo>
                <a:lnTo>
                  <a:pt x="2272" y="8329"/>
                </a:lnTo>
                <a:lnTo>
                  <a:pt x="3408" y="10033"/>
                </a:lnTo>
                <a:lnTo>
                  <a:pt x="3029" y="10790"/>
                </a:lnTo>
                <a:lnTo>
                  <a:pt x="2461" y="12115"/>
                </a:lnTo>
                <a:lnTo>
                  <a:pt x="1894" y="13819"/>
                </a:lnTo>
                <a:lnTo>
                  <a:pt x="1704" y="14576"/>
                </a:lnTo>
                <a:lnTo>
                  <a:pt x="1704" y="15333"/>
                </a:lnTo>
                <a:lnTo>
                  <a:pt x="1894" y="16280"/>
                </a:lnTo>
                <a:lnTo>
                  <a:pt x="2272" y="17037"/>
                </a:lnTo>
                <a:lnTo>
                  <a:pt x="2840" y="17794"/>
                </a:lnTo>
                <a:lnTo>
                  <a:pt x="3408" y="18551"/>
                </a:lnTo>
                <a:lnTo>
                  <a:pt x="4165" y="19309"/>
                </a:lnTo>
                <a:lnTo>
                  <a:pt x="4922" y="19876"/>
                </a:lnTo>
                <a:lnTo>
                  <a:pt x="5680" y="20255"/>
                </a:lnTo>
                <a:lnTo>
                  <a:pt x="6247" y="20444"/>
                </a:lnTo>
                <a:lnTo>
                  <a:pt x="7762" y="20444"/>
                </a:lnTo>
                <a:lnTo>
                  <a:pt x="9087" y="20066"/>
                </a:lnTo>
                <a:lnTo>
                  <a:pt x="9844" y="19876"/>
                </a:lnTo>
                <a:lnTo>
                  <a:pt x="10412" y="19498"/>
                </a:lnTo>
                <a:lnTo>
                  <a:pt x="11169" y="20444"/>
                </a:lnTo>
                <a:lnTo>
                  <a:pt x="11737" y="21201"/>
                </a:lnTo>
                <a:lnTo>
                  <a:pt x="12305" y="22337"/>
                </a:lnTo>
                <a:lnTo>
                  <a:pt x="12305" y="22905"/>
                </a:lnTo>
                <a:lnTo>
                  <a:pt x="11926" y="22527"/>
                </a:lnTo>
                <a:lnTo>
                  <a:pt x="11737" y="22148"/>
                </a:lnTo>
                <a:lnTo>
                  <a:pt x="11169" y="22148"/>
                </a:lnTo>
                <a:lnTo>
                  <a:pt x="10790" y="22337"/>
                </a:lnTo>
                <a:lnTo>
                  <a:pt x="10412" y="22716"/>
                </a:lnTo>
                <a:lnTo>
                  <a:pt x="10412" y="23094"/>
                </a:lnTo>
                <a:lnTo>
                  <a:pt x="10412" y="23662"/>
                </a:lnTo>
                <a:lnTo>
                  <a:pt x="10790" y="23852"/>
                </a:lnTo>
                <a:lnTo>
                  <a:pt x="11169" y="23852"/>
                </a:lnTo>
                <a:lnTo>
                  <a:pt x="11737" y="24041"/>
                </a:lnTo>
                <a:lnTo>
                  <a:pt x="12116" y="23852"/>
                </a:lnTo>
                <a:lnTo>
                  <a:pt x="12305" y="23662"/>
                </a:lnTo>
                <a:lnTo>
                  <a:pt x="12683" y="23284"/>
                </a:lnTo>
                <a:lnTo>
                  <a:pt x="12683" y="22527"/>
                </a:lnTo>
                <a:lnTo>
                  <a:pt x="12305" y="21391"/>
                </a:lnTo>
                <a:lnTo>
                  <a:pt x="11737" y="20066"/>
                </a:lnTo>
                <a:lnTo>
                  <a:pt x="10980" y="19119"/>
                </a:lnTo>
                <a:lnTo>
                  <a:pt x="11737" y="18551"/>
                </a:lnTo>
                <a:lnTo>
                  <a:pt x="12494" y="17794"/>
                </a:lnTo>
                <a:lnTo>
                  <a:pt x="13062" y="16848"/>
                </a:lnTo>
                <a:lnTo>
                  <a:pt x="13251" y="15901"/>
                </a:lnTo>
                <a:lnTo>
                  <a:pt x="13251" y="15144"/>
                </a:lnTo>
                <a:lnTo>
                  <a:pt x="13062" y="14387"/>
                </a:lnTo>
                <a:lnTo>
                  <a:pt x="12683" y="13630"/>
                </a:lnTo>
                <a:lnTo>
                  <a:pt x="12305" y="12872"/>
                </a:lnTo>
                <a:lnTo>
                  <a:pt x="11737" y="12115"/>
                </a:lnTo>
                <a:lnTo>
                  <a:pt x="11169" y="11547"/>
                </a:lnTo>
                <a:lnTo>
                  <a:pt x="10412" y="11169"/>
                </a:lnTo>
                <a:lnTo>
                  <a:pt x="9655" y="10790"/>
                </a:lnTo>
                <a:lnTo>
                  <a:pt x="8708" y="10601"/>
                </a:lnTo>
                <a:lnTo>
                  <a:pt x="7572" y="10980"/>
                </a:lnTo>
                <a:lnTo>
                  <a:pt x="6626" y="11358"/>
                </a:lnTo>
                <a:lnTo>
                  <a:pt x="5680" y="12115"/>
                </a:lnTo>
                <a:lnTo>
                  <a:pt x="5112" y="11547"/>
                </a:lnTo>
                <a:lnTo>
                  <a:pt x="6058" y="9844"/>
                </a:lnTo>
                <a:lnTo>
                  <a:pt x="6247" y="8897"/>
                </a:lnTo>
                <a:lnTo>
                  <a:pt x="6437" y="7762"/>
                </a:lnTo>
                <a:lnTo>
                  <a:pt x="6437" y="6815"/>
                </a:lnTo>
                <a:lnTo>
                  <a:pt x="6247" y="5869"/>
                </a:lnTo>
                <a:lnTo>
                  <a:pt x="6058" y="4733"/>
                </a:lnTo>
                <a:lnTo>
                  <a:pt x="5680" y="3597"/>
                </a:lnTo>
                <a:lnTo>
                  <a:pt x="5112" y="2461"/>
                </a:lnTo>
                <a:lnTo>
                  <a:pt x="4354" y="1515"/>
                </a:lnTo>
                <a:lnTo>
                  <a:pt x="3787" y="947"/>
                </a:lnTo>
                <a:lnTo>
                  <a:pt x="3029" y="379"/>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Audio 7">
            <a:hlinkClick r:id="" action="ppaction://media"/>
            <a:extLst>
              <a:ext uri="{FF2B5EF4-FFF2-40B4-BE49-F238E27FC236}">
                <a16:creationId xmlns:a16="http://schemas.microsoft.com/office/drawing/2014/main" id="{FD2A5366-691E-6443-A98B-1D6A69916D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55"/>
    </mc:Choice>
    <mc:Fallback>
      <p:transition spd="slow" advTm="7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36"/>
          <p:cNvPicPr preferRelativeResize="0"/>
          <p:nvPr/>
        </p:nvPicPr>
        <p:blipFill>
          <a:blip r:embed="rId5">
            <a:alphaModFix/>
          </a:blip>
          <a:stretch>
            <a:fillRect/>
          </a:stretch>
        </p:blipFill>
        <p:spPr>
          <a:xfrm>
            <a:off x="1271775" y="152400"/>
            <a:ext cx="6453796" cy="4838699"/>
          </a:xfrm>
          <a:prstGeom prst="rect">
            <a:avLst/>
          </a:prstGeom>
          <a:noFill/>
          <a:ln>
            <a:noFill/>
          </a:ln>
        </p:spPr>
      </p:pic>
      <p:pic>
        <p:nvPicPr>
          <p:cNvPr id="2" name="Audio 1">
            <a:hlinkClick r:id="" action="ppaction://media"/>
            <a:extLst>
              <a:ext uri="{FF2B5EF4-FFF2-40B4-BE49-F238E27FC236}">
                <a16:creationId xmlns:a16="http://schemas.microsoft.com/office/drawing/2014/main" id="{67515D29-C546-704C-B1CA-DEB9F0D398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28"/>
    </mc:Choice>
    <mc:Fallback>
      <p:transition spd="slow" advTm="9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7"/>
          <p:cNvSpPr txBox="1">
            <a:spLocks noGrp="1"/>
          </p:cNvSpPr>
          <p:nvPr>
            <p:ph type="subTitle" idx="2"/>
          </p:nvPr>
        </p:nvSpPr>
        <p:spPr>
          <a:xfrm>
            <a:off x="1689963" y="1088875"/>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a:t>
            </a:r>
            <a:endParaRPr/>
          </a:p>
        </p:txBody>
      </p:sp>
      <p:sp>
        <p:nvSpPr>
          <p:cNvPr id="514" name="Google Shape;514;p37"/>
          <p:cNvSpPr txBox="1">
            <a:spLocks noGrp="1"/>
          </p:cNvSpPr>
          <p:nvPr>
            <p:ph type="subTitle" idx="4"/>
          </p:nvPr>
        </p:nvSpPr>
        <p:spPr>
          <a:xfrm>
            <a:off x="1689963" y="1958788"/>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a:t>
            </a:r>
            <a:endParaRPr/>
          </a:p>
        </p:txBody>
      </p:sp>
      <p:sp>
        <p:nvSpPr>
          <p:cNvPr id="515" name="Google Shape;515;p37"/>
          <p:cNvSpPr txBox="1">
            <a:spLocks noGrp="1"/>
          </p:cNvSpPr>
          <p:nvPr>
            <p:ph type="ctrTitle"/>
          </p:nvPr>
        </p:nvSpPr>
        <p:spPr>
          <a:xfrm>
            <a:off x="539550" y="253475"/>
            <a:ext cx="8064900" cy="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Song Traits</a:t>
            </a:r>
            <a:endParaRPr/>
          </a:p>
        </p:txBody>
      </p:sp>
      <p:sp>
        <p:nvSpPr>
          <p:cNvPr id="516" name="Google Shape;516;p37"/>
          <p:cNvSpPr/>
          <p:nvPr/>
        </p:nvSpPr>
        <p:spPr>
          <a:xfrm>
            <a:off x="811788" y="957763"/>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811788" y="2697713"/>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811788" y="1827750"/>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811788" y="3545825"/>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37"/>
          <p:cNvGrpSpPr/>
          <p:nvPr/>
        </p:nvGrpSpPr>
        <p:grpSpPr>
          <a:xfrm>
            <a:off x="1061641" y="1921162"/>
            <a:ext cx="231087" cy="544477"/>
            <a:chOff x="7688313" y="1501251"/>
            <a:chExt cx="153058" cy="360628"/>
          </a:xfrm>
        </p:grpSpPr>
        <p:sp>
          <p:nvSpPr>
            <p:cNvPr id="521" name="Google Shape;521;p37"/>
            <p:cNvSpPr/>
            <p:nvPr/>
          </p:nvSpPr>
          <p:spPr>
            <a:xfrm>
              <a:off x="7688313" y="1637192"/>
              <a:ext cx="153058" cy="211098"/>
            </a:xfrm>
            <a:custGeom>
              <a:avLst/>
              <a:gdLst/>
              <a:ahLst/>
              <a:cxnLst/>
              <a:rect l="l" t="t" r="r" b="b"/>
              <a:pathLst>
                <a:path w="5857" h="8078" extrusionOk="0">
                  <a:moveTo>
                    <a:pt x="2328" y="0"/>
                  </a:moveTo>
                  <a:cubicBezTo>
                    <a:pt x="1270" y="0"/>
                    <a:pt x="404" y="866"/>
                    <a:pt x="404" y="1924"/>
                  </a:cubicBezTo>
                  <a:lnTo>
                    <a:pt x="404" y="3183"/>
                  </a:lnTo>
                  <a:cubicBezTo>
                    <a:pt x="404" y="3327"/>
                    <a:pt x="500" y="3453"/>
                    <a:pt x="645" y="3481"/>
                  </a:cubicBezTo>
                  <a:cubicBezTo>
                    <a:pt x="895" y="3529"/>
                    <a:pt x="1077" y="3751"/>
                    <a:pt x="1077" y="4001"/>
                  </a:cubicBezTo>
                  <a:lnTo>
                    <a:pt x="1077" y="4241"/>
                  </a:lnTo>
                  <a:cubicBezTo>
                    <a:pt x="1077" y="4520"/>
                    <a:pt x="866" y="4751"/>
                    <a:pt x="597" y="4780"/>
                  </a:cubicBezTo>
                  <a:cubicBezTo>
                    <a:pt x="260" y="4818"/>
                    <a:pt x="0" y="5097"/>
                    <a:pt x="0" y="5433"/>
                  </a:cubicBezTo>
                  <a:lnTo>
                    <a:pt x="0" y="5847"/>
                  </a:lnTo>
                  <a:cubicBezTo>
                    <a:pt x="0" y="7078"/>
                    <a:pt x="1000" y="8078"/>
                    <a:pt x="2231" y="8078"/>
                  </a:cubicBezTo>
                  <a:lnTo>
                    <a:pt x="3616" y="8078"/>
                  </a:lnTo>
                  <a:cubicBezTo>
                    <a:pt x="4857" y="8078"/>
                    <a:pt x="5857" y="7078"/>
                    <a:pt x="5857" y="5847"/>
                  </a:cubicBezTo>
                  <a:lnTo>
                    <a:pt x="5857" y="5433"/>
                  </a:lnTo>
                  <a:cubicBezTo>
                    <a:pt x="5847" y="5097"/>
                    <a:pt x="5597" y="4808"/>
                    <a:pt x="5260" y="4780"/>
                  </a:cubicBezTo>
                  <a:cubicBezTo>
                    <a:pt x="4991" y="4751"/>
                    <a:pt x="4789" y="4520"/>
                    <a:pt x="4789" y="4251"/>
                  </a:cubicBezTo>
                  <a:lnTo>
                    <a:pt x="4789" y="4010"/>
                  </a:lnTo>
                  <a:cubicBezTo>
                    <a:pt x="4780" y="3751"/>
                    <a:pt x="4962" y="3529"/>
                    <a:pt x="5212" y="3481"/>
                  </a:cubicBezTo>
                  <a:cubicBezTo>
                    <a:pt x="5357" y="3453"/>
                    <a:pt x="5453" y="3327"/>
                    <a:pt x="5453" y="3183"/>
                  </a:cubicBezTo>
                  <a:lnTo>
                    <a:pt x="5453" y="1924"/>
                  </a:lnTo>
                  <a:cubicBezTo>
                    <a:pt x="5453" y="866"/>
                    <a:pt x="4597" y="0"/>
                    <a:pt x="3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745857" y="1637192"/>
              <a:ext cx="95514" cy="211098"/>
            </a:xfrm>
            <a:custGeom>
              <a:avLst/>
              <a:gdLst/>
              <a:ahLst/>
              <a:cxnLst/>
              <a:rect l="l" t="t" r="r" b="b"/>
              <a:pathLst>
                <a:path w="3655" h="8078" extrusionOk="0">
                  <a:moveTo>
                    <a:pt x="1" y="0"/>
                  </a:moveTo>
                  <a:cubicBezTo>
                    <a:pt x="1010" y="68"/>
                    <a:pt x="1808" y="904"/>
                    <a:pt x="1799" y="1924"/>
                  </a:cubicBezTo>
                  <a:lnTo>
                    <a:pt x="1799" y="3183"/>
                  </a:lnTo>
                  <a:cubicBezTo>
                    <a:pt x="1799" y="3327"/>
                    <a:pt x="1703" y="3453"/>
                    <a:pt x="1558" y="3481"/>
                  </a:cubicBezTo>
                  <a:cubicBezTo>
                    <a:pt x="1308" y="3529"/>
                    <a:pt x="1135" y="3751"/>
                    <a:pt x="1135" y="4001"/>
                  </a:cubicBezTo>
                  <a:lnTo>
                    <a:pt x="1135" y="4241"/>
                  </a:lnTo>
                  <a:cubicBezTo>
                    <a:pt x="1135" y="4520"/>
                    <a:pt x="1337" y="4751"/>
                    <a:pt x="1616" y="4780"/>
                  </a:cubicBezTo>
                  <a:cubicBezTo>
                    <a:pt x="1953" y="4818"/>
                    <a:pt x="2203" y="5097"/>
                    <a:pt x="2203" y="5433"/>
                  </a:cubicBezTo>
                  <a:lnTo>
                    <a:pt x="2203" y="5847"/>
                  </a:lnTo>
                  <a:cubicBezTo>
                    <a:pt x="2203" y="7059"/>
                    <a:pt x="1222" y="8059"/>
                    <a:pt x="10" y="8078"/>
                  </a:cubicBezTo>
                  <a:lnTo>
                    <a:pt x="1424" y="8078"/>
                  </a:lnTo>
                  <a:cubicBezTo>
                    <a:pt x="2655" y="8078"/>
                    <a:pt x="3655" y="7078"/>
                    <a:pt x="3655" y="5847"/>
                  </a:cubicBezTo>
                  <a:lnTo>
                    <a:pt x="3655" y="5433"/>
                  </a:lnTo>
                  <a:cubicBezTo>
                    <a:pt x="3655" y="5097"/>
                    <a:pt x="3405" y="4808"/>
                    <a:pt x="3068" y="4780"/>
                  </a:cubicBezTo>
                  <a:cubicBezTo>
                    <a:pt x="2789" y="4751"/>
                    <a:pt x="2587" y="4520"/>
                    <a:pt x="2587" y="4241"/>
                  </a:cubicBezTo>
                  <a:lnTo>
                    <a:pt x="2587" y="4010"/>
                  </a:lnTo>
                  <a:cubicBezTo>
                    <a:pt x="2587" y="3751"/>
                    <a:pt x="2760" y="3529"/>
                    <a:pt x="3010" y="3481"/>
                  </a:cubicBezTo>
                  <a:cubicBezTo>
                    <a:pt x="3155" y="3453"/>
                    <a:pt x="3251" y="3327"/>
                    <a:pt x="3251" y="3183"/>
                  </a:cubicBezTo>
                  <a:lnTo>
                    <a:pt x="3251" y="1924"/>
                  </a:lnTo>
                  <a:cubicBezTo>
                    <a:pt x="3251" y="866"/>
                    <a:pt x="2395" y="0"/>
                    <a:pt x="1328"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750143" y="1792210"/>
              <a:ext cx="29634" cy="69669"/>
            </a:xfrm>
            <a:custGeom>
              <a:avLst/>
              <a:gdLst/>
              <a:ahLst/>
              <a:cxnLst/>
              <a:rect l="l" t="t" r="r" b="b"/>
              <a:pathLst>
                <a:path w="1134" h="2666" extrusionOk="0">
                  <a:moveTo>
                    <a:pt x="101" y="0"/>
                  </a:moveTo>
                  <a:cubicBezTo>
                    <a:pt x="41" y="0"/>
                    <a:pt x="1" y="54"/>
                    <a:pt x="10" y="117"/>
                  </a:cubicBezTo>
                  <a:lnTo>
                    <a:pt x="154" y="2559"/>
                  </a:lnTo>
                  <a:cubicBezTo>
                    <a:pt x="154" y="2617"/>
                    <a:pt x="202" y="2665"/>
                    <a:pt x="260" y="2665"/>
                  </a:cubicBezTo>
                  <a:lnTo>
                    <a:pt x="875" y="2665"/>
                  </a:lnTo>
                  <a:cubicBezTo>
                    <a:pt x="933" y="2665"/>
                    <a:pt x="981" y="2617"/>
                    <a:pt x="981" y="2559"/>
                  </a:cubicBezTo>
                  <a:lnTo>
                    <a:pt x="1125" y="117"/>
                  </a:lnTo>
                  <a:cubicBezTo>
                    <a:pt x="1134" y="54"/>
                    <a:pt x="1085" y="0"/>
                    <a:pt x="1032" y="0"/>
                  </a:cubicBezTo>
                  <a:cubicBezTo>
                    <a:pt x="1028" y="0"/>
                    <a:pt x="1024" y="1"/>
                    <a:pt x="1019" y="1"/>
                  </a:cubicBezTo>
                  <a:lnTo>
                    <a:pt x="115" y="1"/>
                  </a:lnTo>
                  <a:cubicBezTo>
                    <a:pt x="110" y="1"/>
                    <a:pt x="106" y="0"/>
                    <a:pt x="101"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766214" y="1504256"/>
              <a:ext cx="23389" cy="11080"/>
            </a:xfrm>
            <a:custGeom>
              <a:avLst/>
              <a:gdLst/>
              <a:ahLst/>
              <a:cxnLst/>
              <a:rect l="l" t="t" r="r" b="b"/>
              <a:pathLst>
                <a:path w="895" h="424" extrusionOk="0">
                  <a:moveTo>
                    <a:pt x="270" y="0"/>
                  </a:moveTo>
                  <a:cubicBezTo>
                    <a:pt x="0" y="0"/>
                    <a:pt x="0" y="424"/>
                    <a:pt x="270" y="424"/>
                  </a:cubicBezTo>
                  <a:lnTo>
                    <a:pt x="616" y="424"/>
                  </a:lnTo>
                  <a:cubicBezTo>
                    <a:pt x="895" y="424"/>
                    <a:pt x="895" y="0"/>
                    <a:pt x="616" y="0"/>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7741075" y="1503995"/>
              <a:ext cx="22657" cy="11080"/>
            </a:xfrm>
            <a:custGeom>
              <a:avLst/>
              <a:gdLst/>
              <a:ahLst/>
              <a:cxnLst/>
              <a:rect l="l" t="t" r="r" b="b"/>
              <a:pathLst>
                <a:path w="867" h="424" extrusionOk="0">
                  <a:moveTo>
                    <a:pt x="280" y="1"/>
                  </a:moveTo>
                  <a:cubicBezTo>
                    <a:pt x="1" y="1"/>
                    <a:pt x="1" y="424"/>
                    <a:pt x="280" y="424"/>
                  </a:cubicBezTo>
                  <a:lnTo>
                    <a:pt x="587" y="424"/>
                  </a:lnTo>
                  <a:cubicBezTo>
                    <a:pt x="866" y="424"/>
                    <a:pt x="866" y="1"/>
                    <a:pt x="587" y="1"/>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7765953" y="1529134"/>
              <a:ext cx="27178" cy="10819"/>
            </a:xfrm>
            <a:custGeom>
              <a:avLst/>
              <a:gdLst/>
              <a:ahLst/>
              <a:cxnLst/>
              <a:rect l="l" t="t" r="r" b="b"/>
              <a:pathLst>
                <a:path w="1040" h="414" extrusionOk="0">
                  <a:moveTo>
                    <a:pt x="280" y="0"/>
                  </a:moveTo>
                  <a:cubicBezTo>
                    <a:pt x="1" y="0"/>
                    <a:pt x="1" y="414"/>
                    <a:pt x="280" y="414"/>
                  </a:cubicBezTo>
                  <a:lnTo>
                    <a:pt x="760" y="414"/>
                  </a:lnTo>
                  <a:cubicBezTo>
                    <a:pt x="1039" y="414"/>
                    <a:pt x="1039" y="0"/>
                    <a:pt x="760" y="0"/>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7737573" y="1528873"/>
              <a:ext cx="26159" cy="10845"/>
            </a:xfrm>
            <a:custGeom>
              <a:avLst/>
              <a:gdLst/>
              <a:ahLst/>
              <a:cxnLst/>
              <a:rect l="l" t="t" r="r" b="b"/>
              <a:pathLst>
                <a:path w="1001" h="415" extrusionOk="0">
                  <a:moveTo>
                    <a:pt x="269" y="1"/>
                  </a:moveTo>
                  <a:cubicBezTo>
                    <a:pt x="0" y="1"/>
                    <a:pt x="0" y="414"/>
                    <a:pt x="269" y="414"/>
                  </a:cubicBezTo>
                  <a:lnTo>
                    <a:pt x="721" y="414"/>
                  </a:lnTo>
                  <a:cubicBezTo>
                    <a:pt x="1000" y="414"/>
                    <a:pt x="1000" y="1"/>
                    <a:pt x="721" y="1"/>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751632" y="1523594"/>
              <a:ext cx="26420" cy="186482"/>
            </a:xfrm>
            <a:custGeom>
              <a:avLst/>
              <a:gdLst/>
              <a:ahLst/>
              <a:cxnLst/>
              <a:rect l="l" t="t" r="r" b="b"/>
              <a:pathLst>
                <a:path w="1011" h="7136" extrusionOk="0">
                  <a:moveTo>
                    <a:pt x="251" y="1"/>
                  </a:moveTo>
                  <a:lnTo>
                    <a:pt x="10" y="6896"/>
                  </a:lnTo>
                  <a:cubicBezTo>
                    <a:pt x="1" y="7030"/>
                    <a:pt x="106" y="7136"/>
                    <a:pt x="241" y="7136"/>
                  </a:cubicBezTo>
                  <a:lnTo>
                    <a:pt x="780" y="7136"/>
                  </a:lnTo>
                  <a:cubicBezTo>
                    <a:pt x="905" y="7136"/>
                    <a:pt x="1010" y="7030"/>
                    <a:pt x="1010" y="6896"/>
                  </a:cubicBezTo>
                  <a:lnTo>
                    <a:pt x="770" y="1"/>
                  </a:ln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7764960" y="1523594"/>
              <a:ext cx="13092" cy="186482"/>
            </a:xfrm>
            <a:custGeom>
              <a:avLst/>
              <a:gdLst/>
              <a:ahLst/>
              <a:cxnLst/>
              <a:rect l="l" t="t" r="r" b="b"/>
              <a:pathLst>
                <a:path w="501" h="7136" extrusionOk="0">
                  <a:moveTo>
                    <a:pt x="0" y="1"/>
                  </a:moveTo>
                  <a:lnTo>
                    <a:pt x="0" y="7136"/>
                  </a:lnTo>
                  <a:lnTo>
                    <a:pt x="270" y="7136"/>
                  </a:lnTo>
                  <a:cubicBezTo>
                    <a:pt x="395" y="7136"/>
                    <a:pt x="500" y="7021"/>
                    <a:pt x="500" y="6896"/>
                  </a:cubicBezTo>
                  <a:lnTo>
                    <a:pt x="260" y="1"/>
                  </a:ln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7749881" y="1501251"/>
              <a:ext cx="30418" cy="41498"/>
            </a:xfrm>
            <a:custGeom>
              <a:avLst/>
              <a:gdLst/>
              <a:ahLst/>
              <a:cxnLst/>
              <a:rect l="l" t="t" r="r" b="b"/>
              <a:pathLst>
                <a:path w="1164" h="1588" extrusionOk="0">
                  <a:moveTo>
                    <a:pt x="279" y="0"/>
                  </a:moveTo>
                  <a:cubicBezTo>
                    <a:pt x="241" y="0"/>
                    <a:pt x="202" y="29"/>
                    <a:pt x="202" y="77"/>
                  </a:cubicBezTo>
                  <a:lnTo>
                    <a:pt x="10" y="1500"/>
                  </a:lnTo>
                  <a:cubicBezTo>
                    <a:pt x="0" y="1548"/>
                    <a:pt x="39" y="1587"/>
                    <a:pt x="87" y="1587"/>
                  </a:cubicBezTo>
                  <a:lnTo>
                    <a:pt x="1068" y="1587"/>
                  </a:lnTo>
                  <a:cubicBezTo>
                    <a:pt x="1072" y="1588"/>
                    <a:pt x="1076" y="1588"/>
                    <a:pt x="1080" y="1588"/>
                  </a:cubicBezTo>
                  <a:cubicBezTo>
                    <a:pt x="1124" y="1588"/>
                    <a:pt x="1163" y="1544"/>
                    <a:pt x="1154" y="1500"/>
                  </a:cubicBezTo>
                  <a:lnTo>
                    <a:pt x="962" y="77"/>
                  </a:lnTo>
                  <a:cubicBezTo>
                    <a:pt x="952" y="29"/>
                    <a:pt x="923" y="0"/>
                    <a:pt x="8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7718967" y="1737201"/>
              <a:ext cx="24904" cy="60444"/>
            </a:xfrm>
            <a:custGeom>
              <a:avLst/>
              <a:gdLst/>
              <a:ahLst/>
              <a:cxnLst/>
              <a:rect l="l" t="t" r="r" b="b"/>
              <a:pathLst>
                <a:path w="953" h="2313" extrusionOk="0">
                  <a:moveTo>
                    <a:pt x="741" y="1"/>
                  </a:moveTo>
                  <a:cubicBezTo>
                    <a:pt x="626" y="1"/>
                    <a:pt x="539" y="97"/>
                    <a:pt x="539" y="212"/>
                  </a:cubicBezTo>
                  <a:lnTo>
                    <a:pt x="539" y="635"/>
                  </a:lnTo>
                  <a:cubicBezTo>
                    <a:pt x="529" y="779"/>
                    <a:pt x="472" y="914"/>
                    <a:pt x="376" y="1020"/>
                  </a:cubicBezTo>
                  <a:cubicBezTo>
                    <a:pt x="78" y="1299"/>
                    <a:pt x="1" y="1731"/>
                    <a:pt x="174" y="2097"/>
                  </a:cubicBezTo>
                  <a:lnTo>
                    <a:pt x="222" y="2193"/>
                  </a:lnTo>
                  <a:cubicBezTo>
                    <a:pt x="264" y="2277"/>
                    <a:pt x="334" y="2312"/>
                    <a:pt x="404" y="2312"/>
                  </a:cubicBezTo>
                  <a:cubicBezTo>
                    <a:pt x="543" y="2312"/>
                    <a:pt x="680" y="2176"/>
                    <a:pt x="597" y="2010"/>
                  </a:cubicBezTo>
                  <a:lnTo>
                    <a:pt x="549" y="1914"/>
                  </a:lnTo>
                  <a:cubicBezTo>
                    <a:pt x="453" y="1712"/>
                    <a:pt x="501" y="1472"/>
                    <a:pt x="664" y="1318"/>
                  </a:cubicBezTo>
                  <a:cubicBezTo>
                    <a:pt x="847" y="1135"/>
                    <a:pt x="953" y="895"/>
                    <a:pt x="953" y="635"/>
                  </a:cubicBezTo>
                  <a:lnTo>
                    <a:pt x="953" y="202"/>
                  </a:lnTo>
                  <a:cubicBezTo>
                    <a:pt x="953" y="97"/>
                    <a:pt x="856" y="1"/>
                    <a:pt x="741" y="1"/>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7786075" y="1737201"/>
              <a:ext cx="24904" cy="60444"/>
            </a:xfrm>
            <a:custGeom>
              <a:avLst/>
              <a:gdLst/>
              <a:ahLst/>
              <a:cxnLst/>
              <a:rect l="l" t="t" r="r" b="b"/>
              <a:pathLst>
                <a:path w="953" h="2313" extrusionOk="0">
                  <a:moveTo>
                    <a:pt x="207" y="1"/>
                  </a:moveTo>
                  <a:cubicBezTo>
                    <a:pt x="103" y="1"/>
                    <a:pt x="0" y="68"/>
                    <a:pt x="0" y="202"/>
                  </a:cubicBezTo>
                  <a:lnTo>
                    <a:pt x="0" y="635"/>
                  </a:lnTo>
                  <a:cubicBezTo>
                    <a:pt x="0" y="895"/>
                    <a:pt x="106" y="1135"/>
                    <a:pt x="289" y="1318"/>
                  </a:cubicBezTo>
                  <a:cubicBezTo>
                    <a:pt x="452" y="1472"/>
                    <a:pt x="500" y="1712"/>
                    <a:pt x="404" y="1914"/>
                  </a:cubicBezTo>
                  <a:lnTo>
                    <a:pt x="356" y="2010"/>
                  </a:lnTo>
                  <a:cubicBezTo>
                    <a:pt x="273" y="2176"/>
                    <a:pt x="410" y="2312"/>
                    <a:pt x="548" y="2312"/>
                  </a:cubicBezTo>
                  <a:cubicBezTo>
                    <a:pt x="618" y="2312"/>
                    <a:pt x="689" y="2277"/>
                    <a:pt x="731" y="2193"/>
                  </a:cubicBezTo>
                  <a:lnTo>
                    <a:pt x="779" y="2097"/>
                  </a:lnTo>
                  <a:cubicBezTo>
                    <a:pt x="952" y="1731"/>
                    <a:pt x="866" y="1299"/>
                    <a:pt x="577" y="1020"/>
                  </a:cubicBezTo>
                  <a:cubicBezTo>
                    <a:pt x="471" y="924"/>
                    <a:pt x="414" y="789"/>
                    <a:pt x="414" y="645"/>
                  </a:cubicBezTo>
                  <a:lnTo>
                    <a:pt x="414" y="202"/>
                  </a:lnTo>
                  <a:cubicBezTo>
                    <a:pt x="414" y="68"/>
                    <a:pt x="310" y="1"/>
                    <a:pt x="207" y="1"/>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7764960" y="1792210"/>
              <a:ext cx="14608" cy="69669"/>
            </a:xfrm>
            <a:custGeom>
              <a:avLst/>
              <a:gdLst/>
              <a:ahLst/>
              <a:cxnLst/>
              <a:rect l="l" t="t" r="r" b="b"/>
              <a:pathLst>
                <a:path w="559" h="2666" extrusionOk="0">
                  <a:moveTo>
                    <a:pt x="465" y="0"/>
                  </a:moveTo>
                  <a:cubicBezTo>
                    <a:pt x="461" y="0"/>
                    <a:pt x="457" y="1"/>
                    <a:pt x="452" y="1"/>
                  </a:cubicBezTo>
                  <a:lnTo>
                    <a:pt x="0" y="1"/>
                  </a:lnTo>
                  <a:lnTo>
                    <a:pt x="0" y="2665"/>
                  </a:lnTo>
                  <a:lnTo>
                    <a:pt x="308" y="2665"/>
                  </a:lnTo>
                  <a:cubicBezTo>
                    <a:pt x="366" y="2665"/>
                    <a:pt x="414" y="2617"/>
                    <a:pt x="414" y="2559"/>
                  </a:cubicBezTo>
                  <a:lnTo>
                    <a:pt x="558" y="117"/>
                  </a:lnTo>
                  <a:cubicBezTo>
                    <a:pt x="558" y="54"/>
                    <a:pt x="517" y="0"/>
                    <a:pt x="465" y="0"/>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7751397" y="1814109"/>
              <a:ext cx="27152" cy="11080"/>
            </a:xfrm>
            <a:custGeom>
              <a:avLst/>
              <a:gdLst/>
              <a:ahLst/>
              <a:cxnLst/>
              <a:rect l="l" t="t" r="r" b="b"/>
              <a:pathLst>
                <a:path w="1039" h="424" extrusionOk="0">
                  <a:moveTo>
                    <a:pt x="0" y="0"/>
                  </a:moveTo>
                  <a:lnTo>
                    <a:pt x="29" y="423"/>
                  </a:lnTo>
                  <a:lnTo>
                    <a:pt x="1010" y="423"/>
                  </a:lnTo>
                  <a:lnTo>
                    <a:pt x="1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7764960" y="1814109"/>
              <a:ext cx="13589" cy="11080"/>
            </a:xfrm>
            <a:custGeom>
              <a:avLst/>
              <a:gdLst/>
              <a:ahLst/>
              <a:cxnLst/>
              <a:rect l="l" t="t" r="r" b="b"/>
              <a:pathLst>
                <a:path w="520" h="424" extrusionOk="0">
                  <a:moveTo>
                    <a:pt x="0" y="0"/>
                  </a:moveTo>
                  <a:lnTo>
                    <a:pt x="0" y="423"/>
                  </a:lnTo>
                  <a:lnTo>
                    <a:pt x="491" y="423"/>
                  </a:lnTo>
                  <a:lnTo>
                    <a:pt x="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7764960" y="1501251"/>
              <a:ext cx="15105" cy="41472"/>
            </a:xfrm>
            <a:custGeom>
              <a:avLst/>
              <a:gdLst/>
              <a:ahLst/>
              <a:cxnLst/>
              <a:rect l="l" t="t" r="r" b="b"/>
              <a:pathLst>
                <a:path w="578" h="1587" extrusionOk="0">
                  <a:moveTo>
                    <a:pt x="0" y="0"/>
                  </a:moveTo>
                  <a:lnTo>
                    <a:pt x="0" y="1587"/>
                  </a:lnTo>
                  <a:lnTo>
                    <a:pt x="491" y="1587"/>
                  </a:lnTo>
                  <a:cubicBezTo>
                    <a:pt x="539" y="1587"/>
                    <a:pt x="577" y="1548"/>
                    <a:pt x="568" y="1500"/>
                  </a:cubicBezTo>
                  <a:lnTo>
                    <a:pt x="375" y="77"/>
                  </a:lnTo>
                  <a:cubicBezTo>
                    <a:pt x="375" y="29"/>
                    <a:pt x="337" y="0"/>
                    <a:pt x="298"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37"/>
          <p:cNvSpPr txBox="1">
            <a:spLocks noGrp="1"/>
          </p:cNvSpPr>
          <p:nvPr>
            <p:ph type="subTitle" idx="6"/>
          </p:nvPr>
        </p:nvSpPr>
        <p:spPr>
          <a:xfrm>
            <a:off x="1689963" y="2849738"/>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Acousticness</a:t>
            </a:r>
            <a:endParaRPr/>
          </a:p>
        </p:txBody>
      </p:sp>
      <p:sp>
        <p:nvSpPr>
          <p:cNvPr id="538" name="Google Shape;538;p37"/>
          <p:cNvSpPr txBox="1">
            <a:spLocks noGrp="1"/>
          </p:cNvSpPr>
          <p:nvPr>
            <p:ph type="subTitle" idx="8"/>
          </p:nvPr>
        </p:nvSpPr>
        <p:spPr>
          <a:xfrm>
            <a:off x="1689963" y="3662450"/>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Danceability</a:t>
            </a:r>
            <a:endParaRPr/>
          </a:p>
        </p:txBody>
      </p:sp>
      <p:sp>
        <p:nvSpPr>
          <p:cNvPr id="539" name="Google Shape;539;p37"/>
          <p:cNvSpPr txBox="1">
            <a:spLocks noGrp="1"/>
          </p:cNvSpPr>
          <p:nvPr>
            <p:ph type="subTitle" idx="2"/>
          </p:nvPr>
        </p:nvSpPr>
        <p:spPr>
          <a:xfrm>
            <a:off x="5888513" y="1088875"/>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Energy</a:t>
            </a:r>
            <a:endParaRPr/>
          </a:p>
        </p:txBody>
      </p:sp>
      <p:sp>
        <p:nvSpPr>
          <p:cNvPr id="540" name="Google Shape;540;p37"/>
          <p:cNvSpPr txBox="1">
            <a:spLocks noGrp="1"/>
          </p:cNvSpPr>
          <p:nvPr>
            <p:ph type="subTitle" idx="4"/>
          </p:nvPr>
        </p:nvSpPr>
        <p:spPr>
          <a:xfrm>
            <a:off x="5888513" y="1958788"/>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Instrumentalness</a:t>
            </a:r>
            <a:endParaRPr/>
          </a:p>
        </p:txBody>
      </p:sp>
      <p:sp>
        <p:nvSpPr>
          <p:cNvPr id="541" name="Google Shape;541;p37"/>
          <p:cNvSpPr/>
          <p:nvPr/>
        </p:nvSpPr>
        <p:spPr>
          <a:xfrm>
            <a:off x="5010338" y="957763"/>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5010338" y="2697713"/>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5010338" y="1827750"/>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5010338" y="3545825"/>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37"/>
          <p:cNvGrpSpPr/>
          <p:nvPr/>
        </p:nvGrpSpPr>
        <p:grpSpPr>
          <a:xfrm>
            <a:off x="5261874" y="1051193"/>
            <a:ext cx="227694" cy="544477"/>
            <a:chOff x="8150179" y="1501251"/>
            <a:chExt cx="150811" cy="360628"/>
          </a:xfrm>
        </p:grpSpPr>
        <p:sp>
          <p:nvSpPr>
            <p:cNvPr id="546" name="Google Shape;546;p37"/>
            <p:cNvSpPr/>
            <p:nvPr/>
          </p:nvSpPr>
          <p:spPr>
            <a:xfrm>
              <a:off x="8150179" y="1656034"/>
              <a:ext cx="150549" cy="205846"/>
            </a:xfrm>
            <a:custGeom>
              <a:avLst/>
              <a:gdLst/>
              <a:ahLst/>
              <a:cxnLst/>
              <a:rect l="l" t="t" r="r" b="b"/>
              <a:pathLst>
                <a:path w="5761" h="7877" extrusionOk="0">
                  <a:moveTo>
                    <a:pt x="2886" y="1"/>
                  </a:moveTo>
                  <a:cubicBezTo>
                    <a:pt x="2799" y="1"/>
                    <a:pt x="2626" y="1"/>
                    <a:pt x="2549" y="10"/>
                  </a:cubicBezTo>
                  <a:cubicBezTo>
                    <a:pt x="1520" y="87"/>
                    <a:pt x="722" y="626"/>
                    <a:pt x="722" y="1693"/>
                  </a:cubicBezTo>
                  <a:cubicBezTo>
                    <a:pt x="722" y="1962"/>
                    <a:pt x="770" y="2241"/>
                    <a:pt x="885" y="2491"/>
                  </a:cubicBezTo>
                  <a:cubicBezTo>
                    <a:pt x="1058" y="2933"/>
                    <a:pt x="982" y="3433"/>
                    <a:pt x="674" y="3789"/>
                  </a:cubicBezTo>
                  <a:cubicBezTo>
                    <a:pt x="241" y="4299"/>
                    <a:pt x="1" y="4943"/>
                    <a:pt x="1" y="5607"/>
                  </a:cubicBezTo>
                  <a:cubicBezTo>
                    <a:pt x="1" y="7068"/>
                    <a:pt x="1116" y="7790"/>
                    <a:pt x="2549" y="7866"/>
                  </a:cubicBezTo>
                  <a:cubicBezTo>
                    <a:pt x="2626" y="7866"/>
                    <a:pt x="2799" y="7876"/>
                    <a:pt x="2886" y="7876"/>
                  </a:cubicBezTo>
                  <a:cubicBezTo>
                    <a:pt x="2962" y="7876"/>
                    <a:pt x="3136" y="7876"/>
                    <a:pt x="3222" y="7866"/>
                  </a:cubicBezTo>
                  <a:cubicBezTo>
                    <a:pt x="4645" y="7790"/>
                    <a:pt x="5761" y="7068"/>
                    <a:pt x="5761" y="5607"/>
                  </a:cubicBezTo>
                  <a:cubicBezTo>
                    <a:pt x="5761" y="4943"/>
                    <a:pt x="5530" y="4299"/>
                    <a:pt x="5097" y="3789"/>
                  </a:cubicBezTo>
                  <a:cubicBezTo>
                    <a:pt x="4780" y="3433"/>
                    <a:pt x="4703" y="2933"/>
                    <a:pt x="4886" y="2491"/>
                  </a:cubicBezTo>
                  <a:cubicBezTo>
                    <a:pt x="4991" y="2241"/>
                    <a:pt x="5049" y="1962"/>
                    <a:pt x="5049" y="1693"/>
                  </a:cubicBezTo>
                  <a:cubicBezTo>
                    <a:pt x="5049" y="626"/>
                    <a:pt x="4251" y="87"/>
                    <a:pt x="3222" y="10"/>
                  </a:cubicBezTo>
                  <a:cubicBezTo>
                    <a:pt x="3136" y="10"/>
                    <a:pt x="2972" y="1"/>
                    <a:pt x="2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8206468" y="1656034"/>
              <a:ext cx="94521" cy="205846"/>
            </a:xfrm>
            <a:custGeom>
              <a:avLst/>
              <a:gdLst/>
              <a:ahLst/>
              <a:cxnLst/>
              <a:rect l="l" t="t" r="r" b="b"/>
              <a:pathLst>
                <a:path w="3617" h="7877" extrusionOk="0">
                  <a:moveTo>
                    <a:pt x="732" y="1"/>
                  </a:moveTo>
                  <a:cubicBezTo>
                    <a:pt x="645" y="1"/>
                    <a:pt x="472" y="1"/>
                    <a:pt x="395" y="10"/>
                  </a:cubicBezTo>
                  <a:cubicBezTo>
                    <a:pt x="308" y="20"/>
                    <a:pt x="231" y="29"/>
                    <a:pt x="155" y="39"/>
                  </a:cubicBezTo>
                  <a:cubicBezTo>
                    <a:pt x="991" y="77"/>
                    <a:pt x="2135" y="327"/>
                    <a:pt x="2135" y="1049"/>
                  </a:cubicBezTo>
                  <a:cubicBezTo>
                    <a:pt x="2145" y="2010"/>
                    <a:pt x="1645" y="1962"/>
                    <a:pt x="1280" y="2491"/>
                  </a:cubicBezTo>
                  <a:cubicBezTo>
                    <a:pt x="1010" y="2885"/>
                    <a:pt x="1183" y="3433"/>
                    <a:pt x="1491" y="3789"/>
                  </a:cubicBezTo>
                  <a:cubicBezTo>
                    <a:pt x="1924" y="4299"/>
                    <a:pt x="2155" y="4943"/>
                    <a:pt x="2155" y="5607"/>
                  </a:cubicBezTo>
                  <a:cubicBezTo>
                    <a:pt x="2155" y="6934"/>
                    <a:pt x="1241" y="7655"/>
                    <a:pt x="1" y="7828"/>
                  </a:cubicBezTo>
                  <a:cubicBezTo>
                    <a:pt x="135" y="7847"/>
                    <a:pt x="260" y="7857"/>
                    <a:pt x="395" y="7866"/>
                  </a:cubicBezTo>
                  <a:cubicBezTo>
                    <a:pt x="481" y="7866"/>
                    <a:pt x="645" y="7876"/>
                    <a:pt x="732" y="7876"/>
                  </a:cubicBezTo>
                  <a:cubicBezTo>
                    <a:pt x="818" y="7876"/>
                    <a:pt x="982" y="7876"/>
                    <a:pt x="1068" y="7866"/>
                  </a:cubicBezTo>
                  <a:cubicBezTo>
                    <a:pt x="2491" y="7790"/>
                    <a:pt x="3616" y="7068"/>
                    <a:pt x="3616" y="5607"/>
                  </a:cubicBezTo>
                  <a:cubicBezTo>
                    <a:pt x="3616" y="4943"/>
                    <a:pt x="3376" y="4299"/>
                    <a:pt x="2943" y="3789"/>
                  </a:cubicBezTo>
                  <a:cubicBezTo>
                    <a:pt x="2626" y="3433"/>
                    <a:pt x="2549" y="2933"/>
                    <a:pt x="2732" y="2491"/>
                  </a:cubicBezTo>
                  <a:cubicBezTo>
                    <a:pt x="2837" y="2241"/>
                    <a:pt x="2895" y="1962"/>
                    <a:pt x="2895" y="1693"/>
                  </a:cubicBezTo>
                  <a:cubicBezTo>
                    <a:pt x="2895" y="626"/>
                    <a:pt x="2097" y="87"/>
                    <a:pt x="1068" y="10"/>
                  </a:cubicBezTo>
                  <a:cubicBezTo>
                    <a:pt x="982" y="10"/>
                    <a:pt x="818" y="1"/>
                    <a:pt x="732"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8209996" y="1513559"/>
              <a:ext cx="30941" cy="168894"/>
            </a:xfrm>
            <a:custGeom>
              <a:avLst/>
              <a:gdLst/>
              <a:ahLst/>
              <a:cxnLst/>
              <a:rect l="l" t="t" r="r" b="b"/>
              <a:pathLst>
                <a:path w="1184" h="6463" extrusionOk="0">
                  <a:moveTo>
                    <a:pt x="250" y="0"/>
                  </a:moveTo>
                  <a:lnTo>
                    <a:pt x="10" y="6347"/>
                  </a:lnTo>
                  <a:cubicBezTo>
                    <a:pt x="0" y="6414"/>
                    <a:pt x="58" y="6462"/>
                    <a:pt x="116" y="6462"/>
                  </a:cubicBezTo>
                  <a:lnTo>
                    <a:pt x="1068" y="6462"/>
                  </a:lnTo>
                  <a:cubicBezTo>
                    <a:pt x="1135" y="6462"/>
                    <a:pt x="1183" y="6405"/>
                    <a:pt x="1173" y="6347"/>
                  </a:cubicBezTo>
                  <a:lnTo>
                    <a:pt x="933" y="0"/>
                  </a:ln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8198419" y="1702785"/>
              <a:ext cx="54329" cy="54303"/>
            </a:xfrm>
            <a:custGeom>
              <a:avLst/>
              <a:gdLst/>
              <a:ahLst/>
              <a:cxnLst/>
              <a:rect l="l" t="t" r="r" b="b"/>
              <a:pathLst>
                <a:path w="2079" h="2078" extrusionOk="0">
                  <a:moveTo>
                    <a:pt x="1040" y="0"/>
                  </a:moveTo>
                  <a:cubicBezTo>
                    <a:pt x="463" y="0"/>
                    <a:pt x="1" y="471"/>
                    <a:pt x="1" y="1039"/>
                  </a:cubicBezTo>
                  <a:cubicBezTo>
                    <a:pt x="1" y="1616"/>
                    <a:pt x="463" y="2077"/>
                    <a:pt x="1040" y="2077"/>
                  </a:cubicBezTo>
                  <a:cubicBezTo>
                    <a:pt x="1607" y="2077"/>
                    <a:pt x="2078" y="1616"/>
                    <a:pt x="2078" y="1039"/>
                  </a:cubicBezTo>
                  <a:cubicBezTo>
                    <a:pt x="2078" y="471"/>
                    <a:pt x="1607" y="0"/>
                    <a:pt x="1040" y="0"/>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8189639" y="1809327"/>
              <a:ext cx="71629" cy="21141"/>
            </a:xfrm>
            <a:custGeom>
              <a:avLst/>
              <a:gdLst/>
              <a:ahLst/>
              <a:cxnLst/>
              <a:rect l="l" t="t" r="r" b="b"/>
              <a:pathLst>
                <a:path w="2741" h="809" extrusionOk="0">
                  <a:moveTo>
                    <a:pt x="106" y="0"/>
                  </a:moveTo>
                  <a:cubicBezTo>
                    <a:pt x="48" y="0"/>
                    <a:pt x="0" y="48"/>
                    <a:pt x="0" y="106"/>
                  </a:cubicBezTo>
                  <a:lnTo>
                    <a:pt x="0" y="702"/>
                  </a:lnTo>
                  <a:cubicBezTo>
                    <a:pt x="0" y="760"/>
                    <a:pt x="48" y="808"/>
                    <a:pt x="106" y="808"/>
                  </a:cubicBezTo>
                  <a:lnTo>
                    <a:pt x="2635" y="808"/>
                  </a:lnTo>
                  <a:cubicBezTo>
                    <a:pt x="2693" y="808"/>
                    <a:pt x="2741" y="760"/>
                    <a:pt x="2741" y="702"/>
                  </a:cubicBezTo>
                  <a:lnTo>
                    <a:pt x="2741" y="106"/>
                  </a:lnTo>
                  <a:cubicBezTo>
                    <a:pt x="2741" y="48"/>
                    <a:pt x="2693" y="0"/>
                    <a:pt x="2635"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8189639" y="1817114"/>
              <a:ext cx="71629" cy="13354"/>
            </a:xfrm>
            <a:custGeom>
              <a:avLst/>
              <a:gdLst/>
              <a:ahLst/>
              <a:cxnLst/>
              <a:rect l="l" t="t" r="r" b="b"/>
              <a:pathLst>
                <a:path w="2741" h="511" extrusionOk="0">
                  <a:moveTo>
                    <a:pt x="0" y="0"/>
                  </a:moveTo>
                  <a:lnTo>
                    <a:pt x="0" y="404"/>
                  </a:lnTo>
                  <a:cubicBezTo>
                    <a:pt x="0" y="462"/>
                    <a:pt x="48" y="510"/>
                    <a:pt x="106" y="510"/>
                  </a:cubicBezTo>
                  <a:lnTo>
                    <a:pt x="2635" y="510"/>
                  </a:lnTo>
                  <a:cubicBezTo>
                    <a:pt x="2693" y="510"/>
                    <a:pt x="2741" y="462"/>
                    <a:pt x="2741" y="404"/>
                  </a:cubicBezTo>
                  <a:lnTo>
                    <a:pt x="2741" y="10"/>
                  </a:lnTo>
                  <a:cubicBezTo>
                    <a:pt x="2741" y="58"/>
                    <a:pt x="2693" y="106"/>
                    <a:pt x="2635" y="106"/>
                  </a:cubicBezTo>
                  <a:lnTo>
                    <a:pt x="106" y="106"/>
                  </a:lnTo>
                  <a:cubicBezTo>
                    <a:pt x="48" y="106"/>
                    <a:pt x="0" y="58"/>
                    <a:pt x="0" y="0"/>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8225571" y="1513559"/>
              <a:ext cx="15366" cy="168894"/>
            </a:xfrm>
            <a:custGeom>
              <a:avLst/>
              <a:gdLst/>
              <a:ahLst/>
              <a:cxnLst/>
              <a:rect l="l" t="t" r="r" b="b"/>
              <a:pathLst>
                <a:path w="588" h="6463" extrusionOk="0">
                  <a:moveTo>
                    <a:pt x="1" y="0"/>
                  </a:moveTo>
                  <a:lnTo>
                    <a:pt x="1" y="10"/>
                  </a:lnTo>
                  <a:lnTo>
                    <a:pt x="1" y="6462"/>
                  </a:lnTo>
                  <a:lnTo>
                    <a:pt x="472" y="6462"/>
                  </a:lnTo>
                  <a:cubicBezTo>
                    <a:pt x="539" y="6462"/>
                    <a:pt x="587" y="6414"/>
                    <a:pt x="587" y="6347"/>
                  </a:cubicBezTo>
                  <a:lnTo>
                    <a:pt x="347" y="0"/>
                  </a:ln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8204456" y="1501251"/>
              <a:ext cx="41995" cy="50018"/>
            </a:xfrm>
            <a:custGeom>
              <a:avLst/>
              <a:gdLst/>
              <a:ahLst/>
              <a:cxnLst/>
              <a:rect l="l" t="t" r="r" b="b"/>
              <a:pathLst>
                <a:path w="1607" h="1914" extrusionOk="0">
                  <a:moveTo>
                    <a:pt x="193" y="0"/>
                  </a:moveTo>
                  <a:cubicBezTo>
                    <a:pt x="87" y="0"/>
                    <a:pt x="1" y="96"/>
                    <a:pt x="10" y="202"/>
                  </a:cubicBezTo>
                  <a:lnTo>
                    <a:pt x="155" y="1741"/>
                  </a:lnTo>
                  <a:cubicBezTo>
                    <a:pt x="164" y="1837"/>
                    <a:pt x="241" y="1914"/>
                    <a:pt x="337" y="1914"/>
                  </a:cubicBezTo>
                  <a:lnTo>
                    <a:pt x="1280" y="1914"/>
                  </a:lnTo>
                  <a:cubicBezTo>
                    <a:pt x="1376" y="1914"/>
                    <a:pt x="1453" y="1837"/>
                    <a:pt x="1462" y="1741"/>
                  </a:cubicBezTo>
                  <a:lnTo>
                    <a:pt x="1597" y="202"/>
                  </a:lnTo>
                  <a:cubicBezTo>
                    <a:pt x="1607" y="96"/>
                    <a:pt x="1520" y="0"/>
                    <a:pt x="1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8225571" y="1501251"/>
              <a:ext cx="20880" cy="50018"/>
            </a:xfrm>
            <a:custGeom>
              <a:avLst/>
              <a:gdLst/>
              <a:ahLst/>
              <a:cxnLst/>
              <a:rect l="l" t="t" r="r" b="b"/>
              <a:pathLst>
                <a:path w="799" h="1914" extrusionOk="0">
                  <a:moveTo>
                    <a:pt x="1" y="0"/>
                  </a:moveTo>
                  <a:lnTo>
                    <a:pt x="1" y="1914"/>
                  </a:lnTo>
                  <a:lnTo>
                    <a:pt x="472" y="1914"/>
                  </a:lnTo>
                  <a:cubicBezTo>
                    <a:pt x="568" y="1914"/>
                    <a:pt x="645" y="1837"/>
                    <a:pt x="654" y="1741"/>
                  </a:cubicBezTo>
                  <a:lnTo>
                    <a:pt x="789" y="202"/>
                  </a:lnTo>
                  <a:cubicBezTo>
                    <a:pt x="799" y="96"/>
                    <a:pt x="712" y="0"/>
                    <a:pt x="606"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7"/>
          <p:cNvGrpSpPr/>
          <p:nvPr/>
        </p:nvGrpSpPr>
        <p:grpSpPr>
          <a:xfrm>
            <a:off x="1016576" y="3606867"/>
            <a:ext cx="321822" cy="559443"/>
            <a:chOff x="7205332" y="1501251"/>
            <a:chExt cx="198032" cy="360629"/>
          </a:xfrm>
        </p:grpSpPr>
        <p:sp>
          <p:nvSpPr>
            <p:cNvPr id="556" name="Google Shape;556;p37"/>
            <p:cNvSpPr/>
            <p:nvPr/>
          </p:nvSpPr>
          <p:spPr>
            <a:xfrm>
              <a:off x="7237005" y="1701766"/>
              <a:ext cx="38467" cy="10845"/>
            </a:xfrm>
            <a:custGeom>
              <a:avLst/>
              <a:gdLst/>
              <a:ahLst/>
              <a:cxnLst/>
              <a:rect l="l" t="t" r="r" b="b"/>
              <a:pathLst>
                <a:path w="1472" h="415" extrusionOk="0">
                  <a:moveTo>
                    <a:pt x="0" y="1"/>
                  </a:moveTo>
                  <a:lnTo>
                    <a:pt x="0" y="414"/>
                  </a:lnTo>
                  <a:lnTo>
                    <a:pt x="1192" y="414"/>
                  </a:lnTo>
                  <a:cubicBezTo>
                    <a:pt x="1471" y="414"/>
                    <a:pt x="1471" y="1"/>
                    <a:pt x="1192"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7231465" y="1688778"/>
              <a:ext cx="11080" cy="36821"/>
            </a:xfrm>
            <a:custGeom>
              <a:avLst/>
              <a:gdLst/>
              <a:ahLst/>
              <a:cxnLst/>
              <a:rect l="l" t="t" r="r" b="b"/>
              <a:pathLst>
                <a:path w="424" h="1409" extrusionOk="0">
                  <a:moveTo>
                    <a:pt x="212" y="0"/>
                  </a:moveTo>
                  <a:cubicBezTo>
                    <a:pt x="106" y="0"/>
                    <a:pt x="0" y="70"/>
                    <a:pt x="0" y="209"/>
                  </a:cubicBezTo>
                  <a:lnTo>
                    <a:pt x="0" y="1200"/>
                  </a:lnTo>
                  <a:cubicBezTo>
                    <a:pt x="0" y="1339"/>
                    <a:pt x="106" y="1409"/>
                    <a:pt x="212" y="1409"/>
                  </a:cubicBezTo>
                  <a:cubicBezTo>
                    <a:pt x="318" y="1409"/>
                    <a:pt x="424" y="1339"/>
                    <a:pt x="424" y="1200"/>
                  </a:cubicBezTo>
                  <a:lnTo>
                    <a:pt x="424" y="911"/>
                  </a:lnTo>
                  <a:lnTo>
                    <a:pt x="424" y="498"/>
                  </a:lnTo>
                  <a:lnTo>
                    <a:pt x="424" y="209"/>
                  </a:lnTo>
                  <a:cubicBezTo>
                    <a:pt x="424" y="70"/>
                    <a:pt x="318"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237005" y="1753273"/>
              <a:ext cx="38467" cy="10845"/>
            </a:xfrm>
            <a:custGeom>
              <a:avLst/>
              <a:gdLst/>
              <a:ahLst/>
              <a:cxnLst/>
              <a:rect l="l" t="t" r="r" b="b"/>
              <a:pathLst>
                <a:path w="1472" h="415" extrusionOk="0">
                  <a:moveTo>
                    <a:pt x="0" y="1"/>
                  </a:moveTo>
                  <a:lnTo>
                    <a:pt x="0" y="414"/>
                  </a:lnTo>
                  <a:lnTo>
                    <a:pt x="1192" y="414"/>
                  </a:lnTo>
                  <a:cubicBezTo>
                    <a:pt x="1196" y="415"/>
                    <a:pt x="1199" y="415"/>
                    <a:pt x="1202" y="415"/>
                  </a:cubicBezTo>
                  <a:cubicBezTo>
                    <a:pt x="1471" y="415"/>
                    <a:pt x="1468" y="1"/>
                    <a:pt x="1192"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231465" y="1740285"/>
              <a:ext cx="11080" cy="36899"/>
            </a:xfrm>
            <a:custGeom>
              <a:avLst/>
              <a:gdLst/>
              <a:ahLst/>
              <a:cxnLst/>
              <a:rect l="l" t="t" r="r" b="b"/>
              <a:pathLst>
                <a:path w="424" h="1412" extrusionOk="0">
                  <a:moveTo>
                    <a:pt x="212" y="0"/>
                  </a:moveTo>
                  <a:cubicBezTo>
                    <a:pt x="106" y="0"/>
                    <a:pt x="0" y="70"/>
                    <a:pt x="0" y="209"/>
                  </a:cubicBezTo>
                  <a:lnTo>
                    <a:pt x="0" y="1210"/>
                  </a:lnTo>
                  <a:cubicBezTo>
                    <a:pt x="0" y="1344"/>
                    <a:pt x="106" y="1411"/>
                    <a:pt x="212" y="1411"/>
                  </a:cubicBezTo>
                  <a:cubicBezTo>
                    <a:pt x="318" y="1411"/>
                    <a:pt x="424" y="1344"/>
                    <a:pt x="424" y="1210"/>
                  </a:cubicBezTo>
                  <a:lnTo>
                    <a:pt x="424" y="921"/>
                  </a:lnTo>
                  <a:lnTo>
                    <a:pt x="424" y="498"/>
                  </a:lnTo>
                  <a:lnTo>
                    <a:pt x="424" y="209"/>
                  </a:lnTo>
                  <a:cubicBezTo>
                    <a:pt x="424" y="70"/>
                    <a:pt x="318"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7237005" y="1649997"/>
              <a:ext cx="38467" cy="11080"/>
            </a:xfrm>
            <a:custGeom>
              <a:avLst/>
              <a:gdLst/>
              <a:ahLst/>
              <a:cxnLst/>
              <a:rect l="l" t="t" r="r" b="b"/>
              <a:pathLst>
                <a:path w="1472" h="424" extrusionOk="0">
                  <a:moveTo>
                    <a:pt x="0" y="1"/>
                  </a:moveTo>
                  <a:lnTo>
                    <a:pt x="0" y="424"/>
                  </a:lnTo>
                  <a:lnTo>
                    <a:pt x="1192" y="424"/>
                  </a:lnTo>
                  <a:cubicBezTo>
                    <a:pt x="1471" y="424"/>
                    <a:pt x="1471" y="1"/>
                    <a:pt x="1192"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7231465" y="1637192"/>
              <a:ext cx="11080" cy="36899"/>
            </a:xfrm>
            <a:custGeom>
              <a:avLst/>
              <a:gdLst/>
              <a:ahLst/>
              <a:cxnLst/>
              <a:rect l="l" t="t" r="r" b="b"/>
              <a:pathLst>
                <a:path w="424" h="1412" extrusionOk="0">
                  <a:moveTo>
                    <a:pt x="212" y="0"/>
                  </a:moveTo>
                  <a:cubicBezTo>
                    <a:pt x="106" y="0"/>
                    <a:pt x="0" y="68"/>
                    <a:pt x="0" y="202"/>
                  </a:cubicBezTo>
                  <a:lnTo>
                    <a:pt x="0" y="1202"/>
                  </a:lnTo>
                  <a:cubicBezTo>
                    <a:pt x="0" y="1342"/>
                    <a:pt x="106" y="1412"/>
                    <a:pt x="212" y="1412"/>
                  </a:cubicBezTo>
                  <a:cubicBezTo>
                    <a:pt x="318" y="1412"/>
                    <a:pt x="424" y="1342"/>
                    <a:pt x="424" y="1202"/>
                  </a:cubicBezTo>
                  <a:lnTo>
                    <a:pt x="424" y="914"/>
                  </a:lnTo>
                  <a:lnTo>
                    <a:pt x="424" y="491"/>
                  </a:lnTo>
                  <a:lnTo>
                    <a:pt x="424" y="202"/>
                  </a:lnTo>
                  <a:cubicBezTo>
                    <a:pt x="424" y="68"/>
                    <a:pt x="318"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273669" y="1594230"/>
              <a:ext cx="107091" cy="227170"/>
            </a:xfrm>
            <a:custGeom>
              <a:avLst/>
              <a:gdLst/>
              <a:ahLst/>
              <a:cxnLst/>
              <a:rect l="l" t="t" r="r" b="b"/>
              <a:pathLst>
                <a:path w="4098" h="8693" extrusionOk="0">
                  <a:moveTo>
                    <a:pt x="2040" y="1048"/>
                  </a:moveTo>
                  <a:cubicBezTo>
                    <a:pt x="2597" y="1048"/>
                    <a:pt x="3040" y="1490"/>
                    <a:pt x="3040" y="2048"/>
                  </a:cubicBezTo>
                  <a:lnTo>
                    <a:pt x="3040" y="6645"/>
                  </a:lnTo>
                  <a:cubicBezTo>
                    <a:pt x="3059" y="7212"/>
                    <a:pt x="2607" y="7683"/>
                    <a:pt x="2040" y="7683"/>
                  </a:cubicBezTo>
                  <a:cubicBezTo>
                    <a:pt x="1472" y="7683"/>
                    <a:pt x="1020" y="7212"/>
                    <a:pt x="1040" y="6645"/>
                  </a:cubicBezTo>
                  <a:lnTo>
                    <a:pt x="1040" y="2048"/>
                  </a:lnTo>
                  <a:cubicBezTo>
                    <a:pt x="1040" y="1490"/>
                    <a:pt x="1491" y="1048"/>
                    <a:pt x="2040" y="1048"/>
                  </a:cubicBezTo>
                  <a:close/>
                  <a:moveTo>
                    <a:pt x="2049" y="0"/>
                  </a:moveTo>
                  <a:cubicBezTo>
                    <a:pt x="914" y="0"/>
                    <a:pt x="1" y="914"/>
                    <a:pt x="1" y="2048"/>
                  </a:cubicBezTo>
                  <a:lnTo>
                    <a:pt x="1" y="6654"/>
                  </a:lnTo>
                  <a:cubicBezTo>
                    <a:pt x="1" y="7779"/>
                    <a:pt x="914" y="8693"/>
                    <a:pt x="2040" y="8693"/>
                  </a:cubicBezTo>
                  <a:cubicBezTo>
                    <a:pt x="2045" y="8693"/>
                    <a:pt x="2051" y="8693"/>
                    <a:pt x="2057" y="8693"/>
                  </a:cubicBezTo>
                  <a:cubicBezTo>
                    <a:pt x="3184" y="8693"/>
                    <a:pt x="4097" y="7774"/>
                    <a:pt x="4097" y="6645"/>
                  </a:cubicBezTo>
                  <a:lnTo>
                    <a:pt x="4097" y="2048"/>
                  </a:lnTo>
                  <a:cubicBezTo>
                    <a:pt x="4097" y="914"/>
                    <a:pt x="3174" y="0"/>
                    <a:pt x="2049"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80724" y="1601495"/>
              <a:ext cx="92483" cy="212640"/>
            </a:xfrm>
            <a:custGeom>
              <a:avLst/>
              <a:gdLst/>
              <a:ahLst/>
              <a:cxnLst/>
              <a:rect l="l" t="t" r="r" b="b"/>
              <a:pathLst>
                <a:path w="3539" h="8137" extrusionOk="0">
                  <a:moveTo>
                    <a:pt x="1770" y="482"/>
                  </a:moveTo>
                  <a:lnTo>
                    <a:pt x="1770" y="491"/>
                  </a:lnTo>
                  <a:cubicBezTo>
                    <a:pt x="2481" y="491"/>
                    <a:pt x="3049" y="1059"/>
                    <a:pt x="3049" y="1770"/>
                  </a:cubicBezTo>
                  <a:lnTo>
                    <a:pt x="3049" y="6367"/>
                  </a:lnTo>
                  <a:cubicBezTo>
                    <a:pt x="3068" y="7088"/>
                    <a:pt x="2491" y="7684"/>
                    <a:pt x="1770" y="7684"/>
                  </a:cubicBezTo>
                  <a:cubicBezTo>
                    <a:pt x="1048" y="7684"/>
                    <a:pt x="471" y="7088"/>
                    <a:pt x="500" y="6367"/>
                  </a:cubicBezTo>
                  <a:lnTo>
                    <a:pt x="500" y="1770"/>
                  </a:lnTo>
                  <a:cubicBezTo>
                    <a:pt x="491" y="1059"/>
                    <a:pt x="1068" y="482"/>
                    <a:pt x="1770" y="482"/>
                  </a:cubicBezTo>
                  <a:close/>
                  <a:moveTo>
                    <a:pt x="1770" y="1"/>
                  </a:moveTo>
                  <a:cubicBezTo>
                    <a:pt x="789" y="1"/>
                    <a:pt x="0" y="789"/>
                    <a:pt x="0" y="1770"/>
                  </a:cubicBezTo>
                  <a:lnTo>
                    <a:pt x="0" y="6367"/>
                  </a:lnTo>
                  <a:cubicBezTo>
                    <a:pt x="0" y="7348"/>
                    <a:pt x="798" y="8136"/>
                    <a:pt x="1770" y="8136"/>
                  </a:cubicBezTo>
                  <a:cubicBezTo>
                    <a:pt x="2750" y="8136"/>
                    <a:pt x="3539" y="7348"/>
                    <a:pt x="3539" y="6367"/>
                  </a:cubicBezTo>
                  <a:lnTo>
                    <a:pt x="3539" y="1770"/>
                  </a:lnTo>
                  <a:cubicBezTo>
                    <a:pt x="3539" y="789"/>
                    <a:pt x="2750" y="1"/>
                    <a:pt x="17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19156" y="1515807"/>
              <a:ext cx="136229" cy="332484"/>
            </a:xfrm>
            <a:custGeom>
              <a:avLst/>
              <a:gdLst/>
              <a:ahLst/>
              <a:cxnLst/>
              <a:rect l="l" t="t" r="r" b="b"/>
              <a:pathLst>
                <a:path w="5213" h="12723" extrusionOk="0">
                  <a:moveTo>
                    <a:pt x="0" y="1"/>
                  </a:moveTo>
                  <a:cubicBezTo>
                    <a:pt x="0" y="1"/>
                    <a:pt x="2020" y="1895"/>
                    <a:pt x="2068" y="3703"/>
                  </a:cubicBezTo>
                  <a:lnTo>
                    <a:pt x="2068" y="12723"/>
                  </a:lnTo>
                  <a:lnTo>
                    <a:pt x="3145" y="12723"/>
                  </a:lnTo>
                  <a:lnTo>
                    <a:pt x="3145" y="3703"/>
                  </a:lnTo>
                  <a:cubicBezTo>
                    <a:pt x="3183" y="1895"/>
                    <a:pt x="5212" y="1"/>
                    <a:pt x="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86996" y="1515807"/>
              <a:ext cx="68389" cy="332484"/>
            </a:xfrm>
            <a:custGeom>
              <a:avLst/>
              <a:gdLst/>
              <a:ahLst/>
              <a:cxnLst/>
              <a:rect l="l" t="t" r="r" b="b"/>
              <a:pathLst>
                <a:path w="2617" h="12723" extrusionOk="0">
                  <a:moveTo>
                    <a:pt x="943" y="1"/>
                  </a:moveTo>
                  <a:cubicBezTo>
                    <a:pt x="943" y="1"/>
                    <a:pt x="39" y="1895"/>
                    <a:pt x="1" y="3703"/>
                  </a:cubicBezTo>
                  <a:lnTo>
                    <a:pt x="1" y="12723"/>
                  </a:lnTo>
                  <a:lnTo>
                    <a:pt x="549" y="12723"/>
                  </a:lnTo>
                  <a:lnTo>
                    <a:pt x="549" y="3703"/>
                  </a:lnTo>
                  <a:cubicBezTo>
                    <a:pt x="597" y="1895"/>
                    <a:pt x="2616" y="1"/>
                    <a:pt x="2616"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08599" y="1501251"/>
              <a:ext cx="157344" cy="25139"/>
            </a:xfrm>
            <a:custGeom>
              <a:avLst/>
              <a:gdLst/>
              <a:ahLst/>
              <a:cxnLst/>
              <a:rect l="l" t="t" r="r" b="b"/>
              <a:pathLst>
                <a:path w="6021" h="962" extrusionOk="0">
                  <a:moveTo>
                    <a:pt x="481" y="0"/>
                  </a:moveTo>
                  <a:cubicBezTo>
                    <a:pt x="212" y="0"/>
                    <a:pt x="0" y="212"/>
                    <a:pt x="0" y="481"/>
                  </a:cubicBezTo>
                  <a:cubicBezTo>
                    <a:pt x="0" y="750"/>
                    <a:pt x="212" y="962"/>
                    <a:pt x="481" y="962"/>
                  </a:cubicBezTo>
                  <a:lnTo>
                    <a:pt x="5539" y="962"/>
                  </a:lnTo>
                  <a:cubicBezTo>
                    <a:pt x="5809" y="962"/>
                    <a:pt x="6020" y="750"/>
                    <a:pt x="6020" y="481"/>
                  </a:cubicBezTo>
                  <a:cubicBezTo>
                    <a:pt x="6020" y="212"/>
                    <a:pt x="5809" y="0"/>
                    <a:pt x="5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205332" y="1507523"/>
              <a:ext cx="163877" cy="18868"/>
            </a:xfrm>
            <a:custGeom>
              <a:avLst/>
              <a:gdLst/>
              <a:ahLst/>
              <a:cxnLst/>
              <a:rect l="l" t="t" r="r" b="b"/>
              <a:pathLst>
                <a:path w="6271" h="722" extrusionOk="0">
                  <a:moveTo>
                    <a:pt x="183" y="0"/>
                  </a:moveTo>
                  <a:cubicBezTo>
                    <a:pt x="0" y="327"/>
                    <a:pt x="231" y="722"/>
                    <a:pt x="606" y="722"/>
                  </a:cubicBezTo>
                  <a:lnTo>
                    <a:pt x="5664" y="722"/>
                  </a:lnTo>
                  <a:cubicBezTo>
                    <a:pt x="6039" y="722"/>
                    <a:pt x="6270" y="327"/>
                    <a:pt x="6087" y="0"/>
                  </a:cubicBezTo>
                  <a:lnTo>
                    <a:pt x="6087" y="0"/>
                  </a:lnTo>
                  <a:cubicBezTo>
                    <a:pt x="6001" y="154"/>
                    <a:pt x="5837" y="241"/>
                    <a:pt x="5664" y="241"/>
                  </a:cubicBezTo>
                  <a:lnTo>
                    <a:pt x="606" y="241"/>
                  </a:lnTo>
                  <a:cubicBezTo>
                    <a:pt x="433" y="241"/>
                    <a:pt x="270" y="154"/>
                    <a:pt x="183"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7254592" y="1643725"/>
              <a:ext cx="145767" cy="23650"/>
            </a:xfrm>
            <a:custGeom>
              <a:avLst/>
              <a:gdLst/>
              <a:ahLst/>
              <a:cxnLst/>
              <a:rect l="l" t="t" r="r" b="b"/>
              <a:pathLst>
                <a:path w="5578" h="905" extrusionOk="0">
                  <a:moveTo>
                    <a:pt x="125" y="0"/>
                  </a:moveTo>
                  <a:cubicBezTo>
                    <a:pt x="58" y="0"/>
                    <a:pt x="10" y="48"/>
                    <a:pt x="0" y="116"/>
                  </a:cubicBezTo>
                  <a:lnTo>
                    <a:pt x="0" y="789"/>
                  </a:lnTo>
                  <a:cubicBezTo>
                    <a:pt x="0" y="856"/>
                    <a:pt x="58" y="904"/>
                    <a:pt x="125" y="904"/>
                  </a:cubicBezTo>
                  <a:lnTo>
                    <a:pt x="5116" y="904"/>
                  </a:lnTo>
                  <a:cubicBezTo>
                    <a:pt x="5366" y="904"/>
                    <a:pt x="5577" y="702"/>
                    <a:pt x="5577" y="452"/>
                  </a:cubicBezTo>
                  <a:cubicBezTo>
                    <a:pt x="5577" y="202"/>
                    <a:pt x="5366" y="0"/>
                    <a:pt x="5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7254592" y="1649501"/>
              <a:ext cx="148772" cy="18110"/>
            </a:xfrm>
            <a:custGeom>
              <a:avLst/>
              <a:gdLst/>
              <a:ahLst/>
              <a:cxnLst/>
              <a:rect l="l" t="t" r="r" b="b"/>
              <a:pathLst>
                <a:path w="5693" h="693" extrusionOk="0">
                  <a:moveTo>
                    <a:pt x="5510" y="1"/>
                  </a:moveTo>
                  <a:lnTo>
                    <a:pt x="5510" y="1"/>
                  </a:lnTo>
                  <a:cubicBezTo>
                    <a:pt x="5433" y="145"/>
                    <a:pt x="5279" y="231"/>
                    <a:pt x="5116" y="231"/>
                  </a:cubicBezTo>
                  <a:lnTo>
                    <a:pt x="125" y="231"/>
                  </a:lnTo>
                  <a:cubicBezTo>
                    <a:pt x="58" y="231"/>
                    <a:pt x="0" y="183"/>
                    <a:pt x="0" y="116"/>
                  </a:cubicBezTo>
                  <a:lnTo>
                    <a:pt x="0" y="568"/>
                  </a:lnTo>
                  <a:cubicBezTo>
                    <a:pt x="0" y="635"/>
                    <a:pt x="58" y="693"/>
                    <a:pt x="125" y="693"/>
                  </a:cubicBezTo>
                  <a:lnTo>
                    <a:pt x="5116" y="693"/>
                  </a:lnTo>
                  <a:cubicBezTo>
                    <a:pt x="5472" y="693"/>
                    <a:pt x="5693" y="308"/>
                    <a:pt x="5510"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7254592" y="1695232"/>
              <a:ext cx="145506" cy="23911"/>
            </a:xfrm>
            <a:custGeom>
              <a:avLst/>
              <a:gdLst/>
              <a:ahLst/>
              <a:cxnLst/>
              <a:rect l="l" t="t" r="r" b="b"/>
              <a:pathLst>
                <a:path w="5568" h="915" extrusionOk="0">
                  <a:moveTo>
                    <a:pt x="125" y="1"/>
                  </a:moveTo>
                  <a:cubicBezTo>
                    <a:pt x="58" y="1"/>
                    <a:pt x="0" y="49"/>
                    <a:pt x="0" y="116"/>
                  </a:cubicBezTo>
                  <a:lnTo>
                    <a:pt x="0" y="799"/>
                  </a:lnTo>
                  <a:cubicBezTo>
                    <a:pt x="0" y="866"/>
                    <a:pt x="48" y="914"/>
                    <a:pt x="116" y="914"/>
                  </a:cubicBezTo>
                  <a:lnTo>
                    <a:pt x="5116" y="914"/>
                  </a:lnTo>
                  <a:cubicBezTo>
                    <a:pt x="5366" y="914"/>
                    <a:pt x="5568" y="712"/>
                    <a:pt x="5568" y="462"/>
                  </a:cubicBezTo>
                  <a:cubicBezTo>
                    <a:pt x="5568" y="212"/>
                    <a:pt x="5366" y="1"/>
                    <a:pt x="5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7254592" y="1701530"/>
              <a:ext cx="148537" cy="17613"/>
            </a:xfrm>
            <a:custGeom>
              <a:avLst/>
              <a:gdLst/>
              <a:ahLst/>
              <a:cxnLst/>
              <a:rect l="l" t="t" r="r" b="b"/>
              <a:pathLst>
                <a:path w="5684" h="674" extrusionOk="0">
                  <a:moveTo>
                    <a:pt x="5520" y="0"/>
                  </a:moveTo>
                  <a:cubicBezTo>
                    <a:pt x="5433" y="135"/>
                    <a:pt x="5279" y="231"/>
                    <a:pt x="5116" y="231"/>
                  </a:cubicBezTo>
                  <a:lnTo>
                    <a:pt x="125" y="231"/>
                  </a:lnTo>
                  <a:cubicBezTo>
                    <a:pt x="58" y="231"/>
                    <a:pt x="0" y="173"/>
                    <a:pt x="0" y="106"/>
                  </a:cubicBezTo>
                  <a:lnTo>
                    <a:pt x="0" y="548"/>
                  </a:lnTo>
                  <a:cubicBezTo>
                    <a:pt x="0" y="615"/>
                    <a:pt x="58" y="673"/>
                    <a:pt x="125" y="673"/>
                  </a:cubicBezTo>
                  <a:lnTo>
                    <a:pt x="5116" y="673"/>
                  </a:lnTo>
                  <a:cubicBezTo>
                    <a:pt x="5462" y="673"/>
                    <a:pt x="5683" y="298"/>
                    <a:pt x="5520"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7254592" y="1746740"/>
              <a:ext cx="145767" cy="23911"/>
            </a:xfrm>
            <a:custGeom>
              <a:avLst/>
              <a:gdLst/>
              <a:ahLst/>
              <a:cxnLst/>
              <a:rect l="l" t="t" r="r" b="b"/>
              <a:pathLst>
                <a:path w="5578" h="915" extrusionOk="0">
                  <a:moveTo>
                    <a:pt x="125" y="1"/>
                  </a:moveTo>
                  <a:cubicBezTo>
                    <a:pt x="58" y="1"/>
                    <a:pt x="10" y="59"/>
                    <a:pt x="0" y="126"/>
                  </a:cubicBezTo>
                  <a:lnTo>
                    <a:pt x="0" y="799"/>
                  </a:lnTo>
                  <a:cubicBezTo>
                    <a:pt x="0" y="866"/>
                    <a:pt x="58" y="914"/>
                    <a:pt x="125" y="914"/>
                  </a:cubicBezTo>
                  <a:lnTo>
                    <a:pt x="5116" y="914"/>
                  </a:lnTo>
                  <a:cubicBezTo>
                    <a:pt x="5366" y="914"/>
                    <a:pt x="5577" y="713"/>
                    <a:pt x="5577" y="463"/>
                  </a:cubicBezTo>
                  <a:cubicBezTo>
                    <a:pt x="5577" y="212"/>
                    <a:pt x="5366" y="1"/>
                    <a:pt x="5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7254592" y="1752776"/>
              <a:ext cx="148772" cy="17875"/>
            </a:xfrm>
            <a:custGeom>
              <a:avLst/>
              <a:gdLst/>
              <a:ahLst/>
              <a:cxnLst/>
              <a:rect l="l" t="t" r="r" b="b"/>
              <a:pathLst>
                <a:path w="5693" h="684" extrusionOk="0">
                  <a:moveTo>
                    <a:pt x="5510" y="1"/>
                  </a:moveTo>
                  <a:lnTo>
                    <a:pt x="5510" y="1"/>
                  </a:lnTo>
                  <a:cubicBezTo>
                    <a:pt x="5433" y="145"/>
                    <a:pt x="5279" y="232"/>
                    <a:pt x="5116" y="232"/>
                  </a:cubicBezTo>
                  <a:lnTo>
                    <a:pt x="125" y="232"/>
                  </a:lnTo>
                  <a:cubicBezTo>
                    <a:pt x="58" y="232"/>
                    <a:pt x="0" y="174"/>
                    <a:pt x="0" y="106"/>
                  </a:cubicBezTo>
                  <a:lnTo>
                    <a:pt x="0" y="568"/>
                  </a:lnTo>
                  <a:cubicBezTo>
                    <a:pt x="0" y="635"/>
                    <a:pt x="58" y="683"/>
                    <a:pt x="125" y="683"/>
                  </a:cubicBezTo>
                  <a:lnTo>
                    <a:pt x="5116" y="683"/>
                  </a:lnTo>
                  <a:cubicBezTo>
                    <a:pt x="5472" y="683"/>
                    <a:pt x="5693" y="308"/>
                    <a:pt x="5510"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7260864" y="1836714"/>
              <a:ext cx="52788" cy="25166"/>
            </a:xfrm>
            <a:custGeom>
              <a:avLst/>
              <a:gdLst/>
              <a:ahLst/>
              <a:cxnLst/>
              <a:rect l="l" t="t" r="r" b="b"/>
              <a:pathLst>
                <a:path w="2020" h="963" extrusionOk="0">
                  <a:moveTo>
                    <a:pt x="366" y="0"/>
                  </a:moveTo>
                  <a:cubicBezTo>
                    <a:pt x="318" y="0"/>
                    <a:pt x="279" y="29"/>
                    <a:pt x="260" y="77"/>
                  </a:cubicBezTo>
                  <a:lnTo>
                    <a:pt x="20" y="808"/>
                  </a:lnTo>
                  <a:cubicBezTo>
                    <a:pt x="1" y="885"/>
                    <a:pt x="49" y="962"/>
                    <a:pt x="126" y="962"/>
                  </a:cubicBezTo>
                  <a:lnTo>
                    <a:pt x="1895" y="962"/>
                  </a:lnTo>
                  <a:cubicBezTo>
                    <a:pt x="1972" y="962"/>
                    <a:pt x="2020" y="885"/>
                    <a:pt x="2001" y="808"/>
                  </a:cubicBezTo>
                  <a:lnTo>
                    <a:pt x="1760" y="77"/>
                  </a:lnTo>
                  <a:cubicBezTo>
                    <a:pt x="1741" y="39"/>
                    <a:pt x="1703" y="0"/>
                    <a:pt x="1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7287258" y="1836714"/>
              <a:ext cx="26394" cy="25166"/>
            </a:xfrm>
            <a:custGeom>
              <a:avLst/>
              <a:gdLst/>
              <a:ahLst/>
              <a:cxnLst/>
              <a:rect l="l" t="t" r="r" b="b"/>
              <a:pathLst>
                <a:path w="1010" h="963" extrusionOk="0">
                  <a:moveTo>
                    <a:pt x="0" y="0"/>
                  </a:moveTo>
                  <a:lnTo>
                    <a:pt x="0" y="962"/>
                  </a:lnTo>
                  <a:lnTo>
                    <a:pt x="885" y="962"/>
                  </a:lnTo>
                  <a:cubicBezTo>
                    <a:pt x="962" y="962"/>
                    <a:pt x="1010" y="885"/>
                    <a:pt x="991" y="808"/>
                  </a:cubicBezTo>
                  <a:lnTo>
                    <a:pt x="750" y="77"/>
                  </a:lnTo>
                  <a:cubicBezTo>
                    <a:pt x="731" y="39"/>
                    <a:pt x="693" y="0"/>
                    <a:pt x="645"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Google Shape;576;p37"/>
          <p:cNvSpPr txBox="1">
            <a:spLocks noGrp="1"/>
          </p:cNvSpPr>
          <p:nvPr>
            <p:ph type="subTitle" idx="6"/>
          </p:nvPr>
        </p:nvSpPr>
        <p:spPr>
          <a:xfrm>
            <a:off x="5888513" y="2849738"/>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Loudness</a:t>
            </a:r>
            <a:endParaRPr/>
          </a:p>
        </p:txBody>
      </p:sp>
      <p:sp>
        <p:nvSpPr>
          <p:cNvPr id="577" name="Google Shape;577;p37"/>
          <p:cNvSpPr txBox="1">
            <a:spLocks noGrp="1"/>
          </p:cNvSpPr>
          <p:nvPr>
            <p:ph type="subTitle" idx="8"/>
          </p:nvPr>
        </p:nvSpPr>
        <p:spPr>
          <a:xfrm>
            <a:off x="5888513" y="3662450"/>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Valence</a:t>
            </a:r>
            <a:endParaRPr/>
          </a:p>
        </p:txBody>
      </p:sp>
      <p:sp>
        <p:nvSpPr>
          <p:cNvPr id="578" name="Google Shape;578;p37"/>
          <p:cNvSpPr/>
          <p:nvPr/>
        </p:nvSpPr>
        <p:spPr>
          <a:xfrm>
            <a:off x="811788" y="4344050"/>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txBox="1">
            <a:spLocks noGrp="1"/>
          </p:cNvSpPr>
          <p:nvPr>
            <p:ph type="subTitle" idx="8"/>
          </p:nvPr>
        </p:nvSpPr>
        <p:spPr>
          <a:xfrm>
            <a:off x="1689963" y="4475150"/>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Tempo</a:t>
            </a:r>
            <a:endParaRPr/>
          </a:p>
        </p:txBody>
      </p:sp>
      <p:sp>
        <p:nvSpPr>
          <p:cNvPr id="580" name="Google Shape;580;p37"/>
          <p:cNvSpPr/>
          <p:nvPr/>
        </p:nvSpPr>
        <p:spPr>
          <a:xfrm>
            <a:off x="5010338" y="4344050"/>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txBox="1">
            <a:spLocks noGrp="1"/>
          </p:cNvSpPr>
          <p:nvPr>
            <p:ph type="subTitle" idx="8"/>
          </p:nvPr>
        </p:nvSpPr>
        <p:spPr>
          <a:xfrm>
            <a:off x="5888513" y="4475150"/>
            <a:ext cx="2590500" cy="4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Popularity</a:t>
            </a:r>
            <a:endParaRPr/>
          </a:p>
        </p:txBody>
      </p:sp>
      <p:grpSp>
        <p:nvGrpSpPr>
          <p:cNvPr id="582" name="Google Shape;582;p37"/>
          <p:cNvGrpSpPr/>
          <p:nvPr/>
        </p:nvGrpSpPr>
        <p:grpSpPr>
          <a:xfrm>
            <a:off x="884649" y="4504059"/>
            <a:ext cx="585668" cy="469315"/>
            <a:chOff x="6670400" y="3826468"/>
            <a:chExt cx="387911" cy="310846"/>
          </a:xfrm>
        </p:grpSpPr>
        <p:sp>
          <p:nvSpPr>
            <p:cNvPr id="583" name="Google Shape;583;p37"/>
            <p:cNvSpPr/>
            <p:nvPr/>
          </p:nvSpPr>
          <p:spPr>
            <a:xfrm>
              <a:off x="6732648" y="3971687"/>
              <a:ext cx="263625" cy="165628"/>
            </a:xfrm>
            <a:custGeom>
              <a:avLst/>
              <a:gdLst/>
              <a:ahLst/>
              <a:cxnLst/>
              <a:rect l="l" t="t" r="r" b="b"/>
              <a:pathLst>
                <a:path w="10088" h="6338" extrusionOk="0">
                  <a:moveTo>
                    <a:pt x="1" y="0"/>
                  </a:moveTo>
                  <a:lnTo>
                    <a:pt x="1" y="4856"/>
                  </a:lnTo>
                  <a:cubicBezTo>
                    <a:pt x="1" y="5202"/>
                    <a:pt x="414" y="5520"/>
                    <a:pt x="1097" y="5779"/>
                  </a:cubicBezTo>
                  <a:cubicBezTo>
                    <a:pt x="1232" y="5828"/>
                    <a:pt x="1366" y="5866"/>
                    <a:pt x="1520" y="5914"/>
                  </a:cubicBezTo>
                  <a:cubicBezTo>
                    <a:pt x="1655" y="5953"/>
                    <a:pt x="1799" y="5991"/>
                    <a:pt x="1943" y="6020"/>
                  </a:cubicBezTo>
                  <a:cubicBezTo>
                    <a:pt x="2039" y="6049"/>
                    <a:pt x="2145" y="6068"/>
                    <a:pt x="2260" y="6087"/>
                  </a:cubicBezTo>
                  <a:cubicBezTo>
                    <a:pt x="2914" y="6212"/>
                    <a:pt x="3578" y="6289"/>
                    <a:pt x="4251" y="6318"/>
                  </a:cubicBezTo>
                  <a:cubicBezTo>
                    <a:pt x="4443" y="6328"/>
                    <a:pt x="4636" y="6337"/>
                    <a:pt x="4828" y="6337"/>
                  </a:cubicBezTo>
                  <a:lnTo>
                    <a:pt x="5261" y="6337"/>
                  </a:lnTo>
                  <a:cubicBezTo>
                    <a:pt x="6232" y="6328"/>
                    <a:pt x="7193" y="6222"/>
                    <a:pt x="8145" y="6020"/>
                  </a:cubicBezTo>
                  <a:cubicBezTo>
                    <a:pt x="8290" y="5991"/>
                    <a:pt x="8434" y="5953"/>
                    <a:pt x="8569" y="5914"/>
                  </a:cubicBezTo>
                  <a:cubicBezTo>
                    <a:pt x="9511" y="5645"/>
                    <a:pt x="10088" y="5270"/>
                    <a:pt x="10088" y="4847"/>
                  </a:cubicBezTo>
                  <a:lnTo>
                    <a:pt x="100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6980175" y="3971687"/>
              <a:ext cx="16098" cy="145271"/>
            </a:xfrm>
            <a:custGeom>
              <a:avLst/>
              <a:gdLst/>
              <a:ahLst/>
              <a:cxnLst/>
              <a:rect l="l" t="t" r="r" b="b"/>
              <a:pathLst>
                <a:path w="616" h="5559" extrusionOk="0">
                  <a:moveTo>
                    <a:pt x="0" y="0"/>
                  </a:moveTo>
                  <a:lnTo>
                    <a:pt x="0" y="5558"/>
                  </a:lnTo>
                  <a:cubicBezTo>
                    <a:pt x="395" y="5347"/>
                    <a:pt x="616" y="5106"/>
                    <a:pt x="616" y="4847"/>
                  </a:cubicBezTo>
                  <a:lnTo>
                    <a:pt x="616" y="0"/>
                  </a:ln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6858789" y="3989823"/>
              <a:ext cx="11342" cy="147492"/>
            </a:xfrm>
            <a:custGeom>
              <a:avLst/>
              <a:gdLst/>
              <a:ahLst/>
              <a:cxnLst/>
              <a:rect l="l" t="t" r="r" b="b"/>
              <a:pathLst>
                <a:path w="434" h="5644" extrusionOk="0">
                  <a:moveTo>
                    <a:pt x="214" y="1"/>
                  </a:moveTo>
                  <a:cubicBezTo>
                    <a:pt x="107" y="1"/>
                    <a:pt x="1" y="71"/>
                    <a:pt x="1" y="210"/>
                  </a:cubicBezTo>
                  <a:lnTo>
                    <a:pt x="1" y="5643"/>
                  </a:lnTo>
                  <a:lnTo>
                    <a:pt x="434" y="5643"/>
                  </a:lnTo>
                  <a:lnTo>
                    <a:pt x="434" y="210"/>
                  </a:lnTo>
                  <a:cubicBezTo>
                    <a:pt x="429" y="71"/>
                    <a:pt x="321" y="1"/>
                    <a:pt x="2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6772108" y="3989770"/>
              <a:ext cx="11342" cy="72910"/>
            </a:xfrm>
            <a:custGeom>
              <a:avLst/>
              <a:gdLst/>
              <a:ahLst/>
              <a:cxnLst/>
              <a:rect l="l" t="t" r="r" b="b"/>
              <a:pathLst>
                <a:path w="434" h="2790" extrusionOk="0">
                  <a:moveTo>
                    <a:pt x="222" y="1"/>
                  </a:moveTo>
                  <a:cubicBezTo>
                    <a:pt x="97" y="1"/>
                    <a:pt x="0" y="97"/>
                    <a:pt x="0" y="212"/>
                  </a:cubicBezTo>
                  <a:lnTo>
                    <a:pt x="0" y="2568"/>
                  </a:lnTo>
                  <a:cubicBezTo>
                    <a:pt x="0" y="2693"/>
                    <a:pt x="97" y="2789"/>
                    <a:pt x="222" y="2789"/>
                  </a:cubicBezTo>
                  <a:cubicBezTo>
                    <a:pt x="337" y="2789"/>
                    <a:pt x="433" y="2683"/>
                    <a:pt x="433" y="2568"/>
                  </a:cubicBezTo>
                  <a:lnTo>
                    <a:pt x="433" y="212"/>
                  </a:lnTo>
                  <a:cubicBezTo>
                    <a:pt x="433" y="97"/>
                    <a:pt x="337"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6772108" y="4074701"/>
              <a:ext cx="11342" cy="54303"/>
            </a:xfrm>
            <a:custGeom>
              <a:avLst/>
              <a:gdLst/>
              <a:ahLst/>
              <a:cxnLst/>
              <a:rect l="l" t="t" r="r" b="b"/>
              <a:pathLst>
                <a:path w="434" h="2078" extrusionOk="0">
                  <a:moveTo>
                    <a:pt x="222" y="1"/>
                  </a:moveTo>
                  <a:cubicBezTo>
                    <a:pt x="97" y="1"/>
                    <a:pt x="10" y="97"/>
                    <a:pt x="0" y="212"/>
                  </a:cubicBezTo>
                  <a:lnTo>
                    <a:pt x="0" y="1972"/>
                  </a:lnTo>
                  <a:cubicBezTo>
                    <a:pt x="135" y="2011"/>
                    <a:pt x="279" y="2049"/>
                    <a:pt x="423" y="2078"/>
                  </a:cubicBezTo>
                  <a:cubicBezTo>
                    <a:pt x="433" y="2059"/>
                    <a:pt x="433" y="2049"/>
                    <a:pt x="433" y="2030"/>
                  </a:cubicBezTo>
                  <a:cubicBezTo>
                    <a:pt x="433" y="1414"/>
                    <a:pt x="433" y="818"/>
                    <a:pt x="433" y="212"/>
                  </a:cubicBezTo>
                  <a:cubicBezTo>
                    <a:pt x="433" y="97"/>
                    <a:pt x="337"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6945235" y="3989823"/>
              <a:ext cx="11342" cy="139182"/>
            </a:xfrm>
            <a:custGeom>
              <a:avLst/>
              <a:gdLst/>
              <a:ahLst/>
              <a:cxnLst/>
              <a:rect l="l" t="t" r="r" b="b"/>
              <a:pathLst>
                <a:path w="434" h="5326" extrusionOk="0">
                  <a:moveTo>
                    <a:pt x="217" y="1"/>
                  </a:moveTo>
                  <a:cubicBezTo>
                    <a:pt x="109" y="1"/>
                    <a:pt x="1" y="71"/>
                    <a:pt x="1" y="210"/>
                  </a:cubicBezTo>
                  <a:lnTo>
                    <a:pt x="1" y="5278"/>
                  </a:lnTo>
                  <a:cubicBezTo>
                    <a:pt x="1" y="5297"/>
                    <a:pt x="10" y="5307"/>
                    <a:pt x="10" y="5326"/>
                  </a:cubicBezTo>
                  <a:cubicBezTo>
                    <a:pt x="155" y="5297"/>
                    <a:pt x="299" y="5259"/>
                    <a:pt x="434" y="5220"/>
                  </a:cubicBezTo>
                  <a:lnTo>
                    <a:pt x="434" y="210"/>
                  </a:lnTo>
                  <a:cubicBezTo>
                    <a:pt x="434" y="71"/>
                    <a:pt x="325"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6732412" y="3961887"/>
              <a:ext cx="263860" cy="63084"/>
            </a:xfrm>
            <a:custGeom>
              <a:avLst/>
              <a:gdLst/>
              <a:ahLst/>
              <a:cxnLst/>
              <a:rect l="l" t="t" r="r" b="b"/>
              <a:pathLst>
                <a:path w="10097" h="2414" extrusionOk="0">
                  <a:moveTo>
                    <a:pt x="0" y="0"/>
                  </a:moveTo>
                  <a:lnTo>
                    <a:pt x="0" y="933"/>
                  </a:lnTo>
                  <a:cubicBezTo>
                    <a:pt x="0" y="1673"/>
                    <a:pt x="1846" y="2279"/>
                    <a:pt x="4250" y="2395"/>
                  </a:cubicBezTo>
                  <a:cubicBezTo>
                    <a:pt x="4510" y="2404"/>
                    <a:pt x="4779" y="2414"/>
                    <a:pt x="5048" y="2414"/>
                  </a:cubicBezTo>
                  <a:cubicBezTo>
                    <a:pt x="7837" y="2414"/>
                    <a:pt x="10097" y="1750"/>
                    <a:pt x="10097" y="933"/>
                  </a:cubicBezTo>
                  <a:lnTo>
                    <a:pt x="10097" y="0"/>
                  </a:ln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6980175" y="3961887"/>
              <a:ext cx="16098" cy="42727"/>
            </a:xfrm>
            <a:custGeom>
              <a:avLst/>
              <a:gdLst/>
              <a:ahLst/>
              <a:cxnLst/>
              <a:rect l="l" t="t" r="r" b="b"/>
              <a:pathLst>
                <a:path w="616" h="1635" extrusionOk="0">
                  <a:moveTo>
                    <a:pt x="0" y="0"/>
                  </a:moveTo>
                  <a:lnTo>
                    <a:pt x="0" y="1635"/>
                  </a:lnTo>
                  <a:cubicBezTo>
                    <a:pt x="395" y="1423"/>
                    <a:pt x="616" y="1183"/>
                    <a:pt x="616" y="933"/>
                  </a:cubicBezTo>
                  <a:lnTo>
                    <a:pt x="616" y="0"/>
                  </a:ln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6732412" y="3922924"/>
              <a:ext cx="263860" cy="77692"/>
            </a:xfrm>
            <a:custGeom>
              <a:avLst/>
              <a:gdLst/>
              <a:ahLst/>
              <a:cxnLst/>
              <a:rect l="l" t="t" r="r" b="b"/>
              <a:pathLst>
                <a:path w="10097" h="2973" extrusionOk="0">
                  <a:moveTo>
                    <a:pt x="5048" y="1"/>
                  </a:moveTo>
                  <a:cubicBezTo>
                    <a:pt x="2260" y="1"/>
                    <a:pt x="0" y="664"/>
                    <a:pt x="0" y="1482"/>
                  </a:cubicBezTo>
                  <a:cubicBezTo>
                    <a:pt x="0" y="2309"/>
                    <a:pt x="2260" y="2972"/>
                    <a:pt x="5048" y="2972"/>
                  </a:cubicBezTo>
                  <a:cubicBezTo>
                    <a:pt x="7837" y="2972"/>
                    <a:pt x="10097" y="2309"/>
                    <a:pt x="10097" y="1482"/>
                  </a:cubicBezTo>
                  <a:cubicBezTo>
                    <a:pt x="10097" y="664"/>
                    <a:pt x="7837" y="1"/>
                    <a:pt x="5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6843475" y="3922924"/>
              <a:ext cx="152797" cy="77692"/>
            </a:xfrm>
            <a:custGeom>
              <a:avLst/>
              <a:gdLst/>
              <a:ahLst/>
              <a:cxnLst/>
              <a:rect l="l" t="t" r="r" b="b"/>
              <a:pathLst>
                <a:path w="5847" h="2973" extrusionOk="0">
                  <a:moveTo>
                    <a:pt x="798" y="1"/>
                  </a:moveTo>
                  <a:cubicBezTo>
                    <a:pt x="529" y="1"/>
                    <a:pt x="260" y="10"/>
                    <a:pt x="0" y="20"/>
                  </a:cubicBezTo>
                  <a:cubicBezTo>
                    <a:pt x="2404" y="135"/>
                    <a:pt x="4251" y="741"/>
                    <a:pt x="4251" y="1491"/>
                  </a:cubicBezTo>
                  <a:cubicBezTo>
                    <a:pt x="4251" y="2232"/>
                    <a:pt x="2414" y="2837"/>
                    <a:pt x="0" y="2953"/>
                  </a:cubicBezTo>
                  <a:cubicBezTo>
                    <a:pt x="260" y="2962"/>
                    <a:pt x="529" y="2972"/>
                    <a:pt x="798" y="2972"/>
                  </a:cubicBezTo>
                  <a:cubicBezTo>
                    <a:pt x="3587" y="2972"/>
                    <a:pt x="5847" y="2309"/>
                    <a:pt x="5847" y="1491"/>
                  </a:cubicBezTo>
                  <a:cubicBezTo>
                    <a:pt x="5847" y="664"/>
                    <a:pt x="3587" y="1"/>
                    <a:pt x="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884190" y="3826678"/>
              <a:ext cx="131708" cy="127448"/>
            </a:xfrm>
            <a:custGeom>
              <a:avLst/>
              <a:gdLst/>
              <a:ahLst/>
              <a:cxnLst/>
              <a:rect l="l" t="t" r="r" b="b"/>
              <a:pathLst>
                <a:path w="5040" h="4877" extrusionOk="0">
                  <a:moveTo>
                    <a:pt x="4729" y="1"/>
                  </a:moveTo>
                  <a:cubicBezTo>
                    <a:pt x="4678" y="1"/>
                    <a:pt x="4625" y="21"/>
                    <a:pt x="4577" y="68"/>
                  </a:cubicBezTo>
                  <a:lnTo>
                    <a:pt x="135" y="4511"/>
                  </a:lnTo>
                  <a:cubicBezTo>
                    <a:pt x="0" y="4645"/>
                    <a:pt x="96" y="4866"/>
                    <a:pt x="279" y="4876"/>
                  </a:cubicBezTo>
                  <a:cubicBezTo>
                    <a:pt x="337" y="4876"/>
                    <a:pt x="394" y="4857"/>
                    <a:pt x="433" y="4818"/>
                  </a:cubicBezTo>
                  <a:lnTo>
                    <a:pt x="4885" y="366"/>
                  </a:lnTo>
                  <a:cubicBezTo>
                    <a:pt x="5040" y="212"/>
                    <a:pt x="4896" y="1"/>
                    <a:pt x="4729" y="1"/>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6878153" y="3942026"/>
              <a:ext cx="19861" cy="19887"/>
            </a:xfrm>
            <a:custGeom>
              <a:avLst/>
              <a:gdLst/>
              <a:ahLst/>
              <a:cxnLst/>
              <a:rect l="l" t="t" r="r" b="b"/>
              <a:pathLst>
                <a:path w="760" h="761" extrusionOk="0">
                  <a:moveTo>
                    <a:pt x="385" y="1"/>
                  </a:moveTo>
                  <a:cubicBezTo>
                    <a:pt x="173" y="1"/>
                    <a:pt x="0" y="174"/>
                    <a:pt x="0" y="376"/>
                  </a:cubicBezTo>
                  <a:cubicBezTo>
                    <a:pt x="0" y="587"/>
                    <a:pt x="173" y="760"/>
                    <a:pt x="385" y="760"/>
                  </a:cubicBezTo>
                  <a:cubicBezTo>
                    <a:pt x="587" y="760"/>
                    <a:pt x="760" y="587"/>
                    <a:pt x="760" y="376"/>
                  </a:cubicBezTo>
                  <a:cubicBezTo>
                    <a:pt x="760" y="174"/>
                    <a:pt x="587" y="1"/>
                    <a:pt x="385"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6712996" y="3826468"/>
              <a:ext cx="131499" cy="127657"/>
            </a:xfrm>
            <a:custGeom>
              <a:avLst/>
              <a:gdLst/>
              <a:ahLst/>
              <a:cxnLst/>
              <a:rect l="l" t="t" r="r" b="b"/>
              <a:pathLst>
                <a:path w="5032" h="4885" extrusionOk="0">
                  <a:moveTo>
                    <a:pt x="307" y="1"/>
                  </a:moveTo>
                  <a:cubicBezTo>
                    <a:pt x="142" y="1"/>
                    <a:pt x="1" y="219"/>
                    <a:pt x="156" y="374"/>
                  </a:cubicBezTo>
                  <a:lnTo>
                    <a:pt x="4599" y="4817"/>
                  </a:lnTo>
                  <a:cubicBezTo>
                    <a:pt x="4638" y="4855"/>
                    <a:pt x="4695" y="4884"/>
                    <a:pt x="4753" y="4884"/>
                  </a:cubicBezTo>
                  <a:lnTo>
                    <a:pt x="4753" y="4874"/>
                  </a:lnTo>
                  <a:cubicBezTo>
                    <a:pt x="4936" y="4874"/>
                    <a:pt x="5032" y="4653"/>
                    <a:pt x="4907" y="4519"/>
                  </a:cubicBezTo>
                  <a:lnTo>
                    <a:pt x="455" y="66"/>
                  </a:lnTo>
                  <a:cubicBezTo>
                    <a:pt x="408" y="20"/>
                    <a:pt x="357" y="1"/>
                    <a:pt x="307" y="1"/>
                  </a:cubicBezTo>
                  <a:close/>
                </a:path>
              </a:pathLst>
            </a:custGeom>
            <a:solidFill>
              <a:srgbClr val="CA9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6830906" y="3942026"/>
              <a:ext cx="19626" cy="19887"/>
            </a:xfrm>
            <a:custGeom>
              <a:avLst/>
              <a:gdLst/>
              <a:ahLst/>
              <a:cxnLst/>
              <a:rect l="l" t="t" r="r" b="b"/>
              <a:pathLst>
                <a:path w="751" h="761" extrusionOk="0">
                  <a:moveTo>
                    <a:pt x="376" y="1"/>
                  </a:moveTo>
                  <a:cubicBezTo>
                    <a:pt x="164" y="1"/>
                    <a:pt x="1" y="174"/>
                    <a:pt x="1" y="376"/>
                  </a:cubicBezTo>
                  <a:cubicBezTo>
                    <a:pt x="1" y="587"/>
                    <a:pt x="164" y="760"/>
                    <a:pt x="376" y="760"/>
                  </a:cubicBezTo>
                  <a:cubicBezTo>
                    <a:pt x="587" y="760"/>
                    <a:pt x="751" y="587"/>
                    <a:pt x="751" y="376"/>
                  </a:cubicBezTo>
                  <a:cubicBezTo>
                    <a:pt x="751" y="174"/>
                    <a:pt x="587" y="1"/>
                    <a:pt x="376"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6706933" y="3869822"/>
              <a:ext cx="45601" cy="58903"/>
            </a:xfrm>
            <a:custGeom>
              <a:avLst/>
              <a:gdLst/>
              <a:ahLst/>
              <a:cxnLst/>
              <a:rect l="l" t="t" r="r" b="b"/>
              <a:pathLst>
                <a:path w="1745" h="2254" extrusionOk="0">
                  <a:moveTo>
                    <a:pt x="303" y="0"/>
                  </a:moveTo>
                  <a:cubicBezTo>
                    <a:pt x="151" y="0"/>
                    <a:pt x="1" y="168"/>
                    <a:pt x="110" y="331"/>
                  </a:cubicBezTo>
                  <a:lnTo>
                    <a:pt x="1292" y="2148"/>
                  </a:lnTo>
                  <a:cubicBezTo>
                    <a:pt x="1331" y="2215"/>
                    <a:pt x="1398" y="2254"/>
                    <a:pt x="1465" y="2254"/>
                  </a:cubicBezTo>
                  <a:lnTo>
                    <a:pt x="1465" y="2244"/>
                  </a:lnTo>
                  <a:cubicBezTo>
                    <a:pt x="1639" y="2244"/>
                    <a:pt x="1744" y="2062"/>
                    <a:pt x="1648" y="1917"/>
                  </a:cubicBezTo>
                  <a:lnTo>
                    <a:pt x="475" y="100"/>
                  </a:lnTo>
                  <a:cubicBezTo>
                    <a:pt x="430" y="29"/>
                    <a:pt x="366" y="0"/>
                    <a:pt x="303"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670400" y="3912653"/>
              <a:ext cx="65201" cy="31673"/>
            </a:xfrm>
            <a:custGeom>
              <a:avLst/>
              <a:gdLst/>
              <a:ahLst/>
              <a:cxnLst/>
              <a:rect l="l" t="t" r="r" b="b"/>
              <a:pathLst>
                <a:path w="2495" h="1212" extrusionOk="0">
                  <a:moveTo>
                    <a:pt x="312" y="1"/>
                  </a:moveTo>
                  <a:cubicBezTo>
                    <a:pt x="100" y="1"/>
                    <a:pt x="0" y="319"/>
                    <a:pt x="238" y="413"/>
                  </a:cubicBezTo>
                  <a:lnTo>
                    <a:pt x="2123" y="1201"/>
                  </a:lnTo>
                  <a:cubicBezTo>
                    <a:pt x="2142" y="1211"/>
                    <a:pt x="2171" y="1211"/>
                    <a:pt x="2200" y="1211"/>
                  </a:cubicBezTo>
                  <a:cubicBezTo>
                    <a:pt x="2203" y="1211"/>
                    <a:pt x="2207" y="1211"/>
                    <a:pt x="2210" y="1211"/>
                  </a:cubicBezTo>
                  <a:cubicBezTo>
                    <a:pt x="2442" y="1211"/>
                    <a:pt x="2495" y="892"/>
                    <a:pt x="2286" y="798"/>
                  </a:cubicBezTo>
                  <a:lnTo>
                    <a:pt x="402" y="19"/>
                  </a:lnTo>
                  <a:cubicBezTo>
                    <a:pt x="370" y="6"/>
                    <a:pt x="340" y="1"/>
                    <a:pt x="312"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6976412" y="3869822"/>
              <a:ext cx="45340" cy="58903"/>
            </a:xfrm>
            <a:custGeom>
              <a:avLst/>
              <a:gdLst/>
              <a:ahLst/>
              <a:cxnLst/>
              <a:rect l="l" t="t" r="r" b="b"/>
              <a:pathLst>
                <a:path w="1735" h="2254" extrusionOk="0">
                  <a:moveTo>
                    <a:pt x="1435" y="0"/>
                  </a:moveTo>
                  <a:cubicBezTo>
                    <a:pt x="1372" y="0"/>
                    <a:pt x="1308" y="29"/>
                    <a:pt x="1260" y="100"/>
                  </a:cubicBezTo>
                  <a:lnTo>
                    <a:pt x="87" y="1917"/>
                  </a:lnTo>
                  <a:cubicBezTo>
                    <a:pt x="0" y="2062"/>
                    <a:pt x="96" y="2254"/>
                    <a:pt x="269" y="2254"/>
                  </a:cubicBezTo>
                  <a:cubicBezTo>
                    <a:pt x="346" y="2254"/>
                    <a:pt x="414" y="2215"/>
                    <a:pt x="452" y="2148"/>
                  </a:cubicBezTo>
                  <a:lnTo>
                    <a:pt x="1625" y="340"/>
                  </a:lnTo>
                  <a:cubicBezTo>
                    <a:pt x="1734" y="170"/>
                    <a:pt x="1588" y="0"/>
                    <a:pt x="1435" y="0"/>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6993084" y="3912653"/>
              <a:ext cx="65227" cy="31673"/>
            </a:xfrm>
            <a:custGeom>
              <a:avLst/>
              <a:gdLst/>
              <a:ahLst/>
              <a:cxnLst/>
              <a:rect l="l" t="t" r="r" b="b"/>
              <a:pathLst>
                <a:path w="2496" h="1212" extrusionOk="0">
                  <a:moveTo>
                    <a:pt x="2189" y="1"/>
                  </a:moveTo>
                  <a:cubicBezTo>
                    <a:pt x="2162" y="1"/>
                    <a:pt x="2133" y="6"/>
                    <a:pt x="2103" y="19"/>
                  </a:cubicBezTo>
                  <a:lnTo>
                    <a:pt x="218" y="807"/>
                  </a:lnTo>
                  <a:cubicBezTo>
                    <a:pt x="0" y="892"/>
                    <a:pt x="62" y="1211"/>
                    <a:pt x="285" y="1211"/>
                  </a:cubicBezTo>
                  <a:cubicBezTo>
                    <a:pt x="288" y="1211"/>
                    <a:pt x="292" y="1211"/>
                    <a:pt x="295" y="1211"/>
                  </a:cubicBezTo>
                  <a:cubicBezTo>
                    <a:pt x="324" y="1211"/>
                    <a:pt x="353" y="1201"/>
                    <a:pt x="382" y="1192"/>
                  </a:cubicBezTo>
                  <a:lnTo>
                    <a:pt x="2266" y="413"/>
                  </a:lnTo>
                  <a:cubicBezTo>
                    <a:pt x="2496" y="319"/>
                    <a:pt x="2395" y="1"/>
                    <a:pt x="2189" y="1"/>
                  </a:cubicBezTo>
                  <a:close/>
                </a:path>
              </a:pathLst>
            </a:custGeom>
            <a:solidFill>
              <a:srgbClr val="CFA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7"/>
          <p:cNvGrpSpPr/>
          <p:nvPr/>
        </p:nvGrpSpPr>
        <p:grpSpPr>
          <a:xfrm>
            <a:off x="5177131" y="4504061"/>
            <a:ext cx="397176" cy="442676"/>
            <a:chOff x="1342268" y="4161009"/>
            <a:chExt cx="359565" cy="358094"/>
          </a:xfrm>
        </p:grpSpPr>
        <p:sp>
          <p:nvSpPr>
            <p:cNvPr id="602" name="Google Shape;602;p37"/>
            <p:cNvSpPr/>
            <p:nvPr/>
          </p:nvSpPr>
          <p:spPr>
            <a:xfrm>
              <a:off x="1342268" y="4371845"/>
              <a:ext cx="65077" cy="147257"/>
            </a:xfrm>
            <a:custGeom>
              <a:avLst/>
              <a:gdLst/>
              <a:ahLst/>
              <a:cxnLst/>
              <a:rect l="l" t="t" r="r" b="b"/>
              <a:pathLst>
                <a:path w="2477" h="5605" extrusionOk="0">
                  <a:moveTo>
                    <a:pt x="354" y="0"/>
                  </a:moveTo>
                  <a:cubicBezTo>
                    <a:pt x="160" y="0"/>
                    <a:pt x="1" y="160"/>
                    <a:pt x="1" y="354"/>
                  </a:cubicBezTo>
                  <a:lnTo>
                    <a:pt x="1" y="5605"/>
                  </a:lnTo>
                  <a:lnTo>
                    <a:pt x="2477" y="5605"/>
                  </a:lnTo>
                  <a:lnTo>
                    <a:pt x="2477" y="354"/>
                  </a:lnTo>
                  <a:cubicBezTo>
                    <a:pt x="2477" y="160"/>
                    <a:pt x="2310" y="0"/>
                    <a:pt x="2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1342268" y="4371845"/>
              <a:ext cx="31002" cy="147257"/>
            </a:xfrm>
            <a:custGeom>
              <a:avLst/>
              <a:gdLst/>
              <a:ahLst/>
              <a:cxnLst/>
              <a:rect l="l" t="t" r="r" b="b"/>
              <a:pathLst>
                <a:path w="1180" h="5605" extrusionOk="0">
                  <a:moveTo>
                    <a:pt x="354" y="0"/>
                  </a:moveTo>
                  <a:cubicBezTo>
                    <a:pt x="160" y="0"/>
                    <a:pt x="1" y="160"/>
                    <a:pt x="1" y="354"/>
                  </a:cubicBezTo>
                  <a:lnTo>
                    <a:pt x="1" y="5605"/>
                  </a:lnTo>
                  <a:lnTo>
                    <a:pt x="826" y="5605"/>
                  </a:lnTo>
                  <a:lnTo>
                    <a:pt x="826" y="354"/>
                  </a:lnTo>
                  <a:cubicBezTo>
                    <a:pt x="826" y="160"/>
                    <a:pt x="986" y="0"/>
                    <a:pt x="1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1440501" y="4335589"/>
              <a:ext cx="65077" cy="183513"/>
            </a:xfrm>
            <a:custGeom>
              <a:avLst/>
              <a:gdLst/>
              <a:ahLst/>
              <a:cxnLst/>
              <a:rect l="l" t="t" r="r" b="b"/>
              <a:pathLst>
                <a:path w="2477" h="6985" extrusionOk="0">
                  <a:moveTo>
                    <a:pt x="354" y="0"/>
                  </a:moveTo>
                  <a:cubicBezTo>
                    <a:pt x="160" y="0"/>
                    <a:pt x="0" y="153"/>
                    <a:pt x="0" y="354"/>
                  </a:cubicBezTo>
                  <a:lnTo>
                    <a:pt x="0" y="6985"/>
                  </a:lnTo>
                  <a:lnTo>
                    <a:pt x="2476" y="6985"/>
                  </a:lnTo>
                  <a:lnTo>
                    <a:pt x="2476" y="354"/>
                  </a:lnTo>
                  <a:cubicBezTo>
                    <a:pt x="2476" y="153"/>
                    <a:pt x="2317" y="0"/>
                    <a:pt x="2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1440501" y="4335589"/>
              <a:ext cx="31002" cy="183513"/>
            </a:xfrm>
            <a:custGeom>
              <a:avLst/>
              <a:gdLst/>
              <a:ahLst/>
              <a:cxnLst/>
              <a:rect l="l" t="t" r="r" b="b"/>
              <a:pathLst>
                <a:path w="1180" h="6985" extrusionOk="0">
                  <a:moveTo>
                    <a:pt x="354" y="0"/>
                  </a:moveTo>
                  <a:cubicBezTo>
                    <a:pt x="160" y="0"/>
                    <a:pt x="0" y="153"/>
                    <a:pt x="0" y="354"/>
                  </a:cubicBezTo>
                  <a:lnTo>
                    <a:pt x="0" y="6985"/>
                  </a:lnTo>
                  <a:lnTo>
                    <a:pt x="826" y="6985"/>
                  </a:lnTo>
                  <a:lnTo>
                    <a:pt x="826" y="354"/>
                  </a:lnTo>
                  <a:cubicBezTo>
                    <a:pt x="826" y="153"/>
                    <a:pt x="985" y="0"/>
                    <a:pt x="11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1538707" y="4299123"/>
              <a:ext cx="64919" cy="219980"/>
            </a:xfrm>
            <a:custGeom>
              <a:avLst/>
              <a:gdLst/>
              <a:ahLst/>
              <a:cxnLst/>
              <a:rect l="l" t="t" r="r" b="b"/>
              <a:pathLst>
                <a:path w="2471" h="8373" extrusionOk="0">
                  <a:moveTo>
                    <a:pt x="355" y="1"/>
                  </a:moveTo>
                  <a:cubicBezTo>
                    <a:pt x="153" y="1"/>
                    <a:pt x="1" y="160"/>
                    <a:pt x="1" y="355"/>
                  </a:cubicBezTo>
                  <a:lnTo>
                    <a:pt x="1" y="8373"/>
                  </a:lnTo>
                  <a:lnTo>
                    <a:pt x="2470" y="8373"/>
                  </a:lnTo>
                  <a:lnTo>
                    <a:pt x="2470" y="355"/>
                  </a:lnTo>
                  <a:cubicBezTo>
                    <a:pt x="2470" y="160"/>
                    <a:pt x="2311" y="1"/>
                    <a:pt x="2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1538707" y="4299123"/>
              <a:ext cx="31002" cy="219980"/>
            </a:xfrm>
            <a:custGeom>
              <a:avLst/>
              <a:gdLst/>
              <a:ahLst/>
              <a:cxnLst/>
              <a:rect l="l" t="t" r="r" b="b"/>
              <a:pathLst>
                <a:path w="1180" h="8373" extrusionOk="0">
                  <a:moveTo>
                    <a:pt x="355" y="1"/>
                  </a:moveTo>
                  <a:cubicBezTo>
                    <a:pt x="153" y="1"/>
                    <a:pt x="1" y="160"/>
                    <a:pt x="1" y="355"/>
                  </a:cubicBezTo>
                  <a:lnTo>
                    <a:pt x="1" y="8373"/>
                  </a:lnTo>
                  <a:lnTo>
                    <a:pt x="826" y="8373"/>
                  </a:lnTo>
                  <a:lnTo>
                    <a:pt x="826" y="355"/>
                  </a:lnTo>
                  <a:cubicBezTo>
                    <a:pt x="826" y="160"/>
                    <a:pt x="986" y="1"/>
                    <a:pt x="11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1636940" y="4262683"/>
              <a:ext cx="64893" cy="256420"/>
            </a:xfrm>
            <a:custGeom>
              <a:avLst/>
              <a:gdLst/>
              <a:ahLst/>
              <a:cxnLst/>
              <a:rect l="l" t="t" r="r" b="b"/>
              <a:pathLst>
                <a:path w="2470" h="9760" extrusionOk="0">
                  <a:moveTo>
                    <a:pt x="354" y="1"/>
                  </a:moveTo>
                  <a:cubicBezTo>
                    <a:pt x="153" y="1"/>
                    <a:pt x="0" y="160"/>
                    <a:pt x="0" y="354"/>
                  </a:cubicBezTo>
                  <a:lnTo>
                    <a:pt x="0" y="9760"/>
                  </a:lnTo>
                  <a:lnTo>
                    <a:pt x="2470" y="9760"/>
                  </a:lnTo>
                  <a:lnTo>
                    <a:pt x="2470" y="354"/>
                  </a:lnTo>
                  <a:cubicBezTo>
                    <a:pt x="2470" y="160"/>
                    <a:pt x="2310" y="1"/>
                    <a:pt x="2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1636940" y="4262683"/>
              <a:ext cx="31002" cy="256420"/>
            </a:xfrm>
            <a:custGeom>
              <a:avLst/>
              <a:gdLst/>
              <a:ahLst/>
              <a:cxnLst/>
              <a:rect l="l" t="t" r="r" b="b"/>
              <a:pathLst>
                <a:path w="1180" h="9760" extrusionOk="0">
                  <a:moveTo>
                    <a:pt x="354" y="1"/>
                  </a:moveTo>
                  <a:cubicBezTo>
                    <a:pt x="153" y="1"/>
                    <a:pt x="0" y="160"/>
                    <a:pt x="0" y="354"/>
                  </a:cubicBezTo>
                  <a:lnTo>
                    <a:pt x="0" y="9760"/>
                  </a:lnTo>
                  <a:lnTo>
                    <a:pt x="826" y="9760"/>
                  </a:lnTo>
                  <a:lnTo>
                    <a:pt x="826" y="354"/>
                  </a:lnTo>
                  <a:cubicBezTo>
                    <a:pt x="826" y="160"/>
                    <a:pt x="978" y="1"/>
                    <a:pt x="11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1357953" y="4161009"/>
              <a:ext cx="333687" cy="134699"/>
            </a:xfrm>
            <a:custGeom>
              <a:avLst/>
              <a:gdLst/>
              <a:ahLst/>
              <a:cxnLst/>
              <a:rect l="l" t="t" r="r" b="b"/>
              <a:pathLst>
                <a:path w="12701" h="5127" extrusionOk="0">
                  <a:moveTo>
                    <a:pt x="10208" y="0"/>
                  </a:moveTo>
                  <a:cubicBezTo>
                    <a:pt x="10033" y="0"/>
                    <a:pt x="9921" y="204"/>
                    <a:pt x="10030" y="354"/>
                  </a:cubicBezTo>
                  <a:lnTo>
                    <a:pt x="10391" y="874"/>
                  </a:lnTo>
                  <a:cubicBezTo>
                    <a:pt x="9177" y="1603"/>
                    <a:pt x="5292" y="3649"/>
                    <a:pt x="0" y="3649"/>
                  </a:cubicBezTo>
                  <a:lnTo>
                    <a:pt x="0" y="5126"/>
                  </a:lnTo>
                  <a:cubicBezTo>
                    <a:pt x="2879" y="5112"/>
                    <a:pt x="5729" y="4557"/>
                    <a:pt x="8400" y="3489"/>
                  </a:cubicBezTo>
                  <a:cubicBezTo>
                    <a:pt x="9378" y="3101"/>
                    <a:pt x="10328" y="2636"/>
                    <a:pt x="11237" y="2088"/>
                  </a:cubicBezTo>
                  <a:lnTo>
                    <a:pt x="11556" y="2553"/>
                  </a:lnTo>
                  <a:cubicBezTo>
                    <a:pt x="11601" y="2616"/>
                    <a:pt x="11670" y="2646"/>
                    <a:pt x="11739" y="2646"/>
                  </a:cubicBezTo>
                  <a:cubicBezTo>
                    <a:pt x="11830" y="2646"/>
                    <a:pt x="11920" y="2593"/>
                    <a:pt x="11951" y="2490"/>
                  </a:cubicBezTo>
                  <a:lnTo>
                    <a:pt x="12659" y="375"/>
                  </a:lnTo>
                  <a:cubicBezTo>
                    <a:pt x="12700" y="229"/>
                    <a:pt x="12603" y="84"/>
                    <a:pt x="12451" y="84"/>
                  </a:cubicBezTo>
                  <a:lnTo>
                    <a:pt x="10217" y="0"/>
                  </a:lnTo>
                  <a:cubicBezTo>
                    <a:pt x="10214" y="0"/>
                    <a:pt x="10211" y="0"/>
                    <a:pt x="10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37"/>
          <p:cNvGrpSpPr/>
          <p:nvPr/>
        </p:nvGrpSpPr>
        <p:grpSpPr>
          <a:xfrm>
            <a:off x="5118478" y="2871891"/>
            <a:ext cx="515099" cy="361197"/>
            <a:chOff x="2970874" y="2329763"/>
            <a:chExt cx="403651" cy="305996"/>
          </a:xfrm>
        </p:grpSpPr>
        <p:sp>
          <p:nvSpPr>
            <p:cNvPr id="612" name="Google Shape;612;p37"/>
            <p:cNvSpPr/>
            <p:nvPr/>
          </p:nvSpPr>
          <p:spPr>
            <a:xfrm>
              <a:off x="3054158" y="2352909"/>
              <a:ext cx="98233" cy="259704"/>
            </a:xfrm>
            <a:custGeom>
              <a:avLst/>
              <a:gdLst/>
              <a:ahLst/>
              <a:cxnLst/>
              <a:rect l="l" t="t" r="r" b="b"/>
              <a:pathLst>
                <a:path w="3739" h="9885" extrusionOk="0">
                  <a:moveTo>
                    <a:pt x="3739" y="1"/>
                  </a:moveTo>
                  <a:lnTo>
                    <a:pt x="3572" y="49"/>
                  </a:lnTo>
                  <a:cubicBezTo>
                    <a:pt x="2053" y="507"/>
                    <a:pt x="777" y="1533"/>
                    <a:pt x="0" y="2914"/>
                  </a:cubicBezTo>
                  <a:lnTo>
                    <a:pt x="0" y="6964"/>
                  </a:lnTo>
                  <a:cubicBezTo>
                    <a:pt x="777" y="8352"/>
                    <a:pt x="2053" y="9378"/>
                    <a:pt x="3572" y="9836"/>
                  </a:cubicBezTo>
                  <a:lnTo>
                    <a:pt x="3739" y="9885"/>
                  </a:lnTo>
                  <a:lnTo>
                    <a:pt x="37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3054158" y="2512908"/>
              <a:ext cx="98233" cy="99704"/>
            </a:xfrm>
            <a:custGeom>
              <a:avLst/>
              <a:gdLst/>
              <a:ahLst/>
              <a:cxnLst/>
              <a:rect l="l" t="t" r="r" b="b"/>
              <a:pathLst>
                <a:path w="3739" h="3795" extrusionOk="0">
                  <a:moveTo>
                    <a:pt x="0" y="1"/>
                  </a:moveTo>
                  <a:lnTo>
                    <a:pt x="0" y="874"/>
                  </a:lnTo>
                  <a:cubicBezTo>
                    <a:pt x="777" y="2262"/>
                    <a:pt x="2053" y="3288"/>
                    <a:pt x="3572" y="3746"/>
                  </a:cubicBezTo>
                  <a:lnTo>
                    <a:pt x="3739" y="3795"/>
                  </a:lnTo>
                  <a:lnTo>
                    <a:pt x="3739" y="2921"/>
                  </a:lnTo>
                  <a:lnTo>
                    <a:pt x="3572" y="2865"/>
                  </a:lnTo>
                  <a:cubicBezTo>
                    <a:pt x="2053" y="2414"/>
                    <a:pt x="777" y="138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2970874" y="2429441"/>
              <a:ext cx="83310" cy="106456"/>
            </a:xfrm>
            <a:custGeom>
              <a:avLst/>
              <a:gdLst/>
              <a:ahLst/>
              <a:cxnLst/>
              <a:rect l="l" t="t" r="r" b="b"/>
              <a:pathLst>
                <a:path w="3171" h="4052" extrusionOk="0">
                  <a:moveTo>
                    <a:pt x="1381" y="1"/>
                  </a:moveTo>
                  <a:cubicBezTo>
                    <a:pt x="618" y="1"/>
                    <a:pt x="0" y="618"/>
                    <a:pt x="0" y="1381"/>
                  </a:cubicBezTo>
                  <a:lnTo>
                    <a:pt x="0" y="2678"/>
                  </a:lnTo>
                  <a:cubicBezTo>
                    <a:pt x="0" y="3434"/>
                    <a:pt x="618" y="4051"/>
                    <a:pt x="1381" y="4051"/>
                  </a:cubicBezTo>
                  <a:lnTo>
                    <a:pt x="3170" y="4051"/>
                  </a:lnTo>
                  <a:lnTo>
                    <a:pt x="3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2970874" y="2476652"/>
              <a:ext cx="83310" cy="59244"/>
            </a:xfrm>
            <a:custGeom>
              <a:avLst/>
              <a:gdLst/>
              <a:ahLst/>
              <a:cxnLst/>
              <a:rect l="l" t="t" r="r" b="b"/>
              <a:pathLst>
                <a:path w="3171" h="2255" extrusionOk="0">
                  <a:moveTo>
                    <a:pt x="0" y="0"/>
                  </a:moveTo>
                  <a:lnTo>
                    <a:pt x="0" y="881"/>
                  </a:lnTo>
                  <a:cubicBezTo>
                    <a:pt x="0" y="1637"/>
                    <a:pt x="618" y="2254"/>
                    <a:pt x="1381" y="2254"/>
                  </a:cubicBezTo>
                  <a:lnTo>
                    <a:pt x="3170" y="2254"/>
                  </a:lnTo>
                  <a:lnTo>
                    <a:pt x="3170" y="1381"/>
                  </a:lnTo>
                  <a:lnTo>
                    <a:pt x="1381" y="1381"/>
                  </a:lnTo>
                  <a:cubicBezTo>
                    <a:pt x="618" y="1381"/>
                    <a:pt x="0" y="76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3215760" y="2442156"/>
              <a:ext cx="33392" cy="81313"/>
            </a:xfrm>
            <a:custGeom>
              <a:avLst/>
              <a:gdLst/>
              <a:ahLst/>
              <a:cxnLst/>
              <a:rect l="l" t="t" r="r" b="b"/>
              <a:pathLst>
                <a:path w="1271" h="3095" extrusionOk="0">
                  <a:moveTo>
                    <a:pt x="308" y="0"/>
                  </a:moveTo>
                  <a:cubicBezTo>
                    <a:pt x="141" y="0"/>
                    <a:pt x="0" y="208"/>
                    <a:pt x="140" y="370"/>
                  </a:cubicBezTo>
                  <a:cubicBezTo>
                    <a:pt x="792" y="1022"/>
                    <a:pt x="792" y="2069"/>
                    <a:pt x="140" y="2721"/>
                  </a:cubicBezTo>
                  <a:cubicBezTo>
                    <a:pt x="57" y="2804"/>
                    <a:pt x="57" y="2943"/>
                    <a:pt x="140" y="3026"/>
                  </a:cubicBezTo>
                  <a:cubicBezTo>
                    <a:pt x="186" y="3072"/>
                    <a:pt x="245" y="3095"/>
                    <a:pt x="302" y="3095"/>
                  </a:cubicBezTo>
                  <a:cubicBezTo>
                    <a:pt x="358" y="3095"/>
                    <a:pt x="412" y="3074"/>
                    <a:pt x="452" y="3033"/>
                  </a:cubicBezTo>
                  <a:cubicBezTo>
                    <a:pt x="1271" y="2208"/>
                    <a:pt x="1271" y="883"/>
                    <a:pt x="452" y="58"/>
                  </a:cubicBezTo>
                  <a:cubicBezTo>
                    <a:pt x="406" y="18"/>
                    <a:pt x="356"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3256561" y="2401513"/>
              <a:ext cx="55829" cy="162627"/>
            </a:xfrm>
            <a:custGeom>
              <a:avLst/>
              <a:gdLst/>
              <a:ahLst/>
              <a:cxnLst/>
              <a:rect l="l" t="t" r="r" b="b"/>
              <a:pathLst>
                <a:path w="2125" h="6190" extrusionOk="0">
                  <a:moveTo>
                    <a:pt x="308" y="1"/>
                  </a:moveTo>
                  <a:cubicBezTo>
                    <a:pt x="141" y="1"/>
                    <a:pt x="1" y="207"/>
                    <a:pt x="141" y="363"/>
                  </a:cubicBezTo>
                  <a:cubicBezTo>
                    <a:pt x="1646" y="1875"/>
                    <a:pt x="1646" y="4310"/>
                    <a:pt x="141" y="5822"/>
                  </a:cubicBezTo>
                  <a:cubicBezTo>
                    <a:pt x="58" y="5905"/>
                    <a:pt x="58" y="6044"/>
                    <a:pt x="141" y="6127"/>
                  </a:cubicBezTo>
                  <a:cubicBezTo>
                    <a:pt x="183" y="6169"/>
                    <a:pt x="238" y="6190"/>
                    <a:pt x="294" y="6190"/>
                  </a:cubicBezTo>
                  <a:cubicBezTo>
                    <a:pt x="351" y="6190"/>
                    <a:pt x="408" y="6169"/>
                    <a:pt x="453" y="6127"/>
                  </a:cubicBezTo>
                  <a:cubicBezTo>
                    <a:pt x="2125" y="4449"/>
                    <a:pt x="2125" y="1737"/>
                    <a:pt x="453" y="58"/>
                  </a:cubicBezTo>
                  <a:cubicBezTo>
                    <a:pt x="407" y="18"/>
                    <a:pt x="356"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3296653" y="2361421"/>
              <a:ext cx="77872" cy="242758"/>
            </a:xfrm>
            <a:custGeom>
              <a:avLst/>
              <a:gdLst/>
              <a:ahLst/>
              <a:cxnLst/>
              <a:rect l="l" t="t" r="r" b="b"/>
              <a:pathLst>
                <a:path w="2964" h="9240" extrusionOk="0">
                  <a:moveTo>
                    <a:pt x="302" y="1"/>
                  </a:moveTo>
                  <a:cubicBezTo>
                    <a:pt x="137" y="1"/>
                    <a:pt x="1" y="208"/>
                    <a:pt x="141" y="370"/>
                  </a:cubicBezTo>
                  <a:cubicBezTo>
                    <a:pt x="2478" y="2715"/>
                    <a:pt x="2478" y="6516"/>
                    <a:pt x="141" y="8867"/>
                  </a:cubicBezTo>
                  <a:cubicBezTo>
                    <a:pt x="51" y="8950"/>
                    <a:pt x="51" y="9089"/>
                    <a:pt x="141" y="9172"/>
                  </a:cubicBezTo>
                  <a:cubicBezTo>
                    <a:pt x="183" y="9217"/>
                    <a:pt x="238" y="9240"/>
                    <a:pt x="294" y="9240"/>
                  </a:cubicBezTo>
                  <a:cubicBezTo>
                    <a:pt x="349" y="9240"/>
                    <a:pt x="405" y="9217"/>
                    <a:pt x="446" y="9172"/>
                  </a:cubicBezTo>
                  <a:cubicBezTo>
                    <a:pt x="2964" y="6661"/>
                    <a:pt x="2964" y="2576"/>
                    <a:pt x="446" y="58"/>
                  </a:cubicBezTo>
                  <a:cubicBezTo>
                    <a:pt x="400" y="18"/>
                    <a:pt x="35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3151287" y="2329763"/>
              <a:ext cx="37727" cy="305996"/>
            </a:xfrm>
            <a:custGeom>
              <a:avLst/>
              <a:gdLst/>
              <a:ahLst/>
              <a:cxnLst/>
              <a:rect l="l" t="t" r="r" b="b"/>
              <a:pathLst>
                <a:path w="1436" h="11647" extrusionOk="0">
                  <a:moveTo>
                    <a:pt x="458" y="1"/>
                  </a:moveTo>
                  <a:cubicBezTo>
                    <a:pt x="208" y="1"/>
                    <a:pt x="0" y="202"/>
                    <a:pt x="0" y="451"/>
                  </a:cubicBezTo>
                  <a:lnTo>
                    <a:pt x="0" y="11196"/>
                  </a:lnTo>
                  <a:cubicBezTo>
                    <a:pt x="0" y="11445"/>
                    <a:pt x="208" y="11646"/>
                    <a:pt x="458" y="11646"/>
                  </a:cubicBezTo>
                  <a:lnTo>
                    <a:pt x="985" y="11646"/>
                  </a:lnTo>
                  <a:cubicBezTo>
                    <a:pt x="1235" y="11646"/>
                    <a:pt x="1436" y="11445"/>
                    <a:pt x="1436" y="11196"/>
                  </a:cubicBezTo>
                  <a:lnTo>
                    <a:pt x="1436" y="451"/>
                  </a:lnTo>
                  <a:cubicBezTo>
                    <a:pt x="1436" y="202"/>
                    <a:pt x="1235" y="1"/>
                    <a:pt x="9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3151287" y="2329763"/>
              <a:ext cx="30450" cy="305996"/>
            </a:xfrm>
            <a:custGeom>
              <a:avLst/>
              <a:gdLst/>
              <a:ahLst/>
              <a:cxnLst/>
              <a:rect l="l" t="t" r="r" b="b"/>
              <a:pathLst>
                <a:path w="1159" h="11647" extrusionOk="0">
                  <a:moveTo>
                    <a:pt x="458" y="1"/>
                  </a:moveTo>
                  <a:cubicBezTo>
                    <a:pt x="208" y="1"/>
                    <a:pt x="0" y="202"/>
                    <a:pt x="0" y="451"/>
                  </a:cubicBezTo>
                  <a:lnTo>
                    <a:pt x="0" y="11196"/>
                  </a:lnTo>
                  <a:cubicBezTo>
                    <a:pt x="0" y="11445"/>
                    <a:pt x="208" y="11646"/>
                    <a:pt x="458" y="11646"/>
                  </a:cubicBezTo>
                  <a:lnTo>
                    <a:pt x="985" y="11646"/>
                  </a:lnTo>
                  <a:cubicBezTo>
                    <a:pt x="1041" y="11646"/>
                    <a:pt x="1103" y="11633"/>
                    <a:pt x="1158" y="11612"/>
                  </a:cubicBezTo>
                  <a:cubicBezTo>
                    <a:pt x="985" y="11542"/>
                    <a:pt x="881" y="11376"/>
                    <a:pt x="881" y="11196"/>
                  </a:cubicBezTo>
                  <a:lnTo>
                    <a:pt x="881" y="451"/>
                  </a:lnTo>
                  <a:cubicBezTo>
                    <a:pt x="881" y="271"/>
                    <a:pt x="992" y="105"/>
                    <a:pt x="1158" y="35"/>
                  </a:cubicBezTo>
                  <a:cubicBezTo>
                    <a:pt x="1103" y="8"/>
                    <a:pt x="1048" y="1"/>
                    <a:pt x="9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7"/>
          <p:cNvGrpSpPr/>
          <p:nvPr/>
        </p:nvGrpSpPr>
        <p:grpSpPr>
          <a:xfrm>
            <a:off x="1016588" y="2831133"/>
            <a:ext cx="321806" cy="442708"/>
            <a:chOff x="5339237" y="1501251"/>
            <a:chExt cx="245541" cy="360628"/>
          </a:xfrm>
        </p:grpSpPr>
        <p:sp>
          <p:nvSpPr>
            <p:cNvPr id="622" name="Google Shape;622;p37"/>
            <p:cNvSpPr/>
            <p:nvPr/>
          </p:nvSpPr>
          <p:spPr>
            <a:xfrm>
              <a:off x="5349794" y="1654021"/>
              <a:ext cx="220402" cy="10845"/>
            </a:xfrm>
            <a:custGeom>
              <a:avLst/>
              <a:gdLst/>
              <a:ahLst/>
              <a:cxnLst/>
              <a:rect l="l" t="t" r="r" b="b"/>
              <a:pathLst>
                <a:path w="8434" h="415" extrusionOk="0">
                  <a:moveTo>
                    <a:pt x="1" y="1"/>
                  </a:moveTo>
                  <a:lnTo>
                    <a:pt x="1" y="414"/>
                  </a:lnTo>
                  <a:lnTo>
                    <a:pt x="8434" y="414"/>
                  </a:lnTo>
                  <a:lnTo>
                    <a:pt x="84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349794" y="1659562"/>
              <a:ext cx="220402" cy="5305"/>
            </a:xfrm>
            <a:custGeom>
              <a:avLst/>
              <a:gdLst/>
              <a:ahLst/>
              <a:cxnLst/>
              <a:rect l="l" t="t" r="r" b="b"/>
              <a:pathLst>
                <a:path w="8434" h="203" extrusionOk="0">
                  <a:moveTo>
                    <a:pt x="1" y="0"/>
                  </a:moveTo>
                  <a:lnTo>
                    <a:pt x="1" y="202"/>
                  </a:lnTo>
                  <a:lnTo>
                    <a:pt x="8434" y="202"/>
                  </a:lnTo>
                  <a:lnTo>
                    <a:pt x="8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5447791" y="1779170"/>
              <a:ext cx="28432" cy="70636"/>
            </a:xfrm>
            <a:custGeom>
              <a:avLst/>
              <a:gdLst/>
              <a:ahLst/>
              <a:cxnLst/>
              <a:rect l="l" t="t" r="r" b="b"/>
              <a:pathLst>
                <a:path w="1088" h="2703" extrusionOk="0">
                  <a:moveTo>
                    <a:pt x="1" y="0"/>
                  </a:moveTo>
                  <a:lnTo>
                    <a:pt x="1" y="2703"/>
                  </a:lnTo>
                  <a:lnTo>
                    <a:pt x="1087" y="2703"/>
                  </a:lnTo>
                  <a:lnTo>
                    <a:pt x="10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5462112" y="1779170"/>
              <a:ext cx="14112" cy="70636"/>
            </a:xfrm>
            <a:custGeom>
              <a:avLst/>
              <a:gdLst/>
              <a:ahLst/>
              <a:cxnLst/>
              <a:rect l="l" t="t" r="r" b="b"/>
              <a:pathLst>
                <a:path w="540" h="2703" extrusionOk="0">
                  <a:moveTo>
                    <a:pt x="1" y="0"/>
                  </a:moveTo>
                  <a:lnTo>
                    <a:pt x="1" y="2703"/>
                  </a:lnTo>
                  <a:lnTo>
                    <a:pt x="539" y="2703"/>
                  </a:lnTo>
                  <a:lnTo>
                    <a:pt x="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5378958" y="1501251"/>
              <a:ext cx="166359" cy="249539"/>
            </a:xfrm>
            <a:custGeom>
              <a:avLst/>
              <a:gdLst/>
              <a:ahLst/>
              <a:cxnLst/>
              <a:rect l="l" t="t" r="r" b="b"/>
              <a:pathLst>
                <a:path w="6366" h="9549" extrusionOk="0">
                  <a:moveTo>
                    <a:pt x="1923" y="0"/>
                  </a:moveTo>
                  <a:cubicBezTo>
                    <a:pt x="856" y="0"/>
                    <a:pt x="0" y="866"/>
                    <a:pt x="0" y="1923"/>
                  </a:cubicBezTo>
                  <a:lnTo>
                    <a:pt x="0" y="7626"/>
                  </a:lnTo>
                  <a:cubicBezTo>
                    <a:pt x="0" y="8693"/>
                    <a:pt x="856" y="9549"/>
                    <a:pt x="1923" y="9549"/>
                  </a:cubicBezTo>
                  <a:lnTo>
                    <a:pt x="4433" y="9549"/>
                  </a:lnTo>
                  <a:cubicBezTo>
                    <a:pt x="5500" y="9549"/>
                    <a:pt x="6366" y="8693"/>
                    <a:pt x="6356" y="7626"/>
                  </a:cubicBezTo>
                  <a:lnTo>
                    <a:pt x="6356" y="1923"/>
                  </a:lnTo>
                  <a:cubicBezTo>
                    <a:pt x="6356" y="866"/>
                    <a:pt x="5500" y="0"/>
                    <a:pt x="4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5457094" y="1501251"/>
              <a:ext cx="88223" cy="249539"/>
            </a:xfrm>
            <a:custGeom>
              <a:avLst/>
              <a:gdLst/>
              <a:ahLst/>
              <a:cxnLst/>
              <a:rect l="l" t="t" r="r" b="b"/>
              <a:pathLst>
                <a:path w="3376" h="9549" extrusionOk="0">
                  <a:moveTo>
                    <a:pt x="1" y="0"/>
                  </a:moveTo>
                  <a:cubicBezTo>
                    <a:pt x="1068" y="0"/>
                    <a:pt x="1924" y="866"/>
                    <a:pt x="1924" y="1923"/>
                  </a:cubicBezTo>
                  <a:lnTo>
                    <a:pt x="1924" y="7626"/>
                  </a:lnTo>
                  <a:cubicBezTo>
                    <a:pt x="1924" y="8683"/>
                    <a:pt x="1068" y="9549"/>
                    <a:pt x="1" y="9549"/>
                  </a:cubicBezTo>
                  <a:lnTo>
                    <a:pt x="1443" y="9549"/>
                  </a:lnTo>
                  <a:cubicBezTo>
                    <a:pt x="2510" y="9549"/>
                    <a:pt x="3366" y="8683"/>
                    <a:pt x="3366" y="7626"/>
                  </a:cubicBezTo>
                  <a:lnTo>
                    <a:pt x="3366" y="1923"/>
                  </a:lnTo>
                  <a:cubicBezTo>
                    <a:pt x="3376" y="866"/>
                    <a:pt x="2510" y="0"/>
                    <a:pt x="1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446798" y="1611060"/>
              <a:ext cx="30418" cy="30183"/>
            </a:xfrm>
            <a:custGeom>
              <a:avLst/>
              <a:gdLst/>
              <a:ahLst/>
              <a:cxnLst/>
              <a:rect l="l" t="t" r="r" b="b"/>
              <a:pathLst>
                <a:path w="1164" h="1155" extrusionOk="0">
                  <a:moveTo>
                    <a:pt x="587" y="0"/>
                  </a:moveTo>
                  <a:cubicBezTo>
                    <a:pt x="260" y="0"/>
                    <a:pt x="0" y="250"/>
                    <a:pt x="0" y="577"/>
                  </a:cubicBezTo>
                  <a:cubicBezTo>
                    <a:pt x="0" y="895"/>
                    <a:pt x="260" y="1154"/>
                    <a:pt x="587" y="1154"/>
                  </a:cubicBezTo>
                  <a:cubicBezTo>
                    <a:pt x="904" y="1154"/>
                    <a:pt x="1164" y="895"/>
                    <a:pt x="1164" y="577"/>
                  </a:cubicBezTo>
                  <a:cubicBezTo>
                    <a:pt x="1164" y="250"/>
                    <a:pt x="904" y="0"/>
                    <a:pt x="5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356092" y="1836975"/>
              <a:ext cx="212091" cy="24904"/>
            </a:xfrm>
            <a:custGeom>
              <a:avLst/>
              <a:gdLst/>
              <a:ahLst/>
              <a:cxnLst/>
              <a:rect l="l" t="t" r="r" b="b"/>
              <a:pathLst>
                <a:path w="8116" h="953" extrusionOk="0">
                  <a:moveTo>
                    <a:pt x="952" y="0"/>
                  </a:moveTo>
                  <a:cubicBezTo>
                    <a:pt x="423" y="0"/>
                    <a:pt x="0" y="423"/>
                    <a:pt x="0" y="952"/>
                  </a:cubicBezTo>
                  <a:lnTo>
                    <a:pt x="8116" y="952"/>
                  </a:lnTo>
                  <a:cubicBezTo>
                    <a:pt x="8116" y="423"/>
                    <a:pt x="7683" y="0"/>
                    <a:pt x="7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5339237" y="1637192"/>
              <a:ext cx="245541" cy="155332"/>
            </a:xfrm>
            <a:custGeom>
              <a:avLst/>
              <a:gdLst/>
              <a:ahLst/>
              <a:cxnLst/>
              <a:rect l="l" t="t" r="r" b="b"/>
              <a:pathLst>
                <a:path w="9396" h="5944" extrusionOk="0">
                  <a:moveTo>
                    <a:pt x="395" y="0"/>
                  </a:moveTo>
                  <a:cubicBezTo>
                    <a:pt x="174" y="0"/>
                    <a:pt x="1" y="183"/>
                    <a:pt x="1" y="404"/>
                  </a:cubicBezTo>
                  <a:lnTo>
                    <a:pt x="1" y="2549"/>
                  </a:lnTo>
                  <a:cubicBezTo>
                    <a:pt x="1" y="4424"/>
                    <a:pt x="1520" y="5943"/>
                    <a:pt x="3395" y="5943"/>
                  </a:cubicBezTo>
                  <a:lnTo>
                    <a:pt x="6001" y="5943"/>
                  </a:lnTo>
                  <a:cubicBezTo>
                    <a:pt x="7876" y="5943"/>
                    <a:pt x="9396" y="4424"/>
                    <a:pt x="9396" y="2549"/>
                  </a:cubicBezTo>
                  <a:lnTo>
                    <a:pt x="9396" y="404"/>
                  </a:lnTo>
                  <a:cubicBezTo>
                    <a:pt x="9396" y="183"/>
                    <a:pt x="9223" y="0"/>
                    <a:pt x="9001" y="0"/>
                  </a:cubicBezTo>
                  <a:cubicBezTo>
                    <a:pt x="8780" y="0"/>
                    <a:pt x="8597" y="183"/>
                    <a:pt x="8597" y="404"/>
                  </a:cubicBezTo>
                  <a:lnTo>
                    <a:pt x="8597" y="2549"/>
                  </a:lnTo>
                  <a:cubicBezTo>
                    <a:pt x="8597" y="3981"/>
                    <a:pt x="7434" y="5145"/>
                    <a:pt x="6001" y="5145"/>
                  </a:cubicBezTo>
                  <a:lnTo>
                    <a:pt x="3395" y="5145"/>
                  </a:lnTo>
                  <a:cubicBezTo>
                    <a:pt x="1962" y="5145"/>
                    <a:pt x="799" y="3981"/>
                    <a:pt x="799" y="2549"/>
                  </a:cubicBezTo>
                  <a:lnTo>
                    <a:pt x="799" y="404"/>
                  </a:lnTo>
                  <a:cubicBezTo>
                    <a:pt x="799" y="183"/>
                    <a:pt x="616" y="0"/>
                    <a:pt x="3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5378697" y="1609544"/>
              <a:ext cx="56577" cy="10845"/>
            </a:xfrm>
            <a:custGeom>
              <a:avLst/>
              <a:gdLst/>
              <a:ahLst/>
              <a:cxnLst/>
              <a:rect l="l" t="t" r="r" b="b"/>
              <a:pathLst>
                <a:path w="2165" h="415" extrusionOk="0">
                  <a:moveTo>
                    <a:pt x="0" y="1"/>
                  </a:moveTo>
                  <a:lnTo>
                    <a:pt x="0" y="414"/>
                  </a:lnTo>
                  <a:lnTo>
                    <a:pt x="1914" y="414"/>
                  </a:lnTo>
                  <a:cubicBezTo>
                    <a:pt x="2164" y="395"/>
                    <a:pt x="2164" y="20"/>
                    <a:pt x="1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5378697" y="1631913"/>
              <a:ext cx="55296" cy="10819"/>
            </a:xfrm>
            <a:custGeom>
              <a:avLst/>
              <a:gdLst/>
              <a:ahLst/>
              <a:cxnLst/>
              <a:rect l="l" t="t" r="r" b="b"/>
              <a:pathLst>
                <a:path w="2116" h="414" extrusionOk="0">
                  <a:moveTo>
                    <a:pt x="0" y="0"/>
                  </a:moveTo>
                  <a:lnTo>
                    <a:pt x="0" y="414"/>
                  </a:lnTo>
                  <a:lnTo>
                    <a:pt x="1914" y="414"/>
                  </a:lnTo>
                  <a:cubicBezTo>
                    <a:pt x="2020" y="414"/>
                    <a:pt x="2116" y="318"/>
                    <a:pt x="2116" y="202"/>
                  </a:cubicBezTo>
                  <a:cubicBezTo>
                    <a:pt x="2116" y="87"/>
                    <a:pt x="2020" y="0"/>
                    <a:pt x="19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5378697" y="1654021"/>
              <a:ext cx="71394" cy="10845"/>
            </a:xfrm>
            <a:custGeom>
              <a:avLst/>
              <a:gdLst/>
              <a:ahLst/>
              <a:cxnLst/>
              <a:rect l="l" t="t" r="r" b="b"/>
              <a:pathLst>
                <a:path w="2732" h="415" extrusionOk="0">
                  <a:moveTo>
                    <a:pt x="0" y="1"/>
                  </a:moveTo>
                  <a:lnTo>
                    <a:pt x="0" y="414"/>
                  </a:lnTo>
                  <a:lnTo>
                    <a:pt x="2529" y="414"/>
                  </a:lnTo>
                  <a:cubicBezTo>
                    <a:pt x="2645" y="414"/>
                    <a:pt x="2731" y="328"/>
                    <a:pt x="2731" y="212"/>
                  </a:cubicBezTo>
                  <a:cubicBezTo>
                    <a:pt x="2731" y="97"/>
                    <a:pt x="2645" y="1"/>
                    <a:pt x="25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5378697" y="1564805"/>
              <a:ext cx="72648" cy="10845"/>
            </a:xfrm>
            <a:custGeom>
              <a:avLst/>
              <a:gdLst/>
              <a:ahLst/>
              <a:cxnLst/>
              <a:rect l="l" t="t" r="r" b="b"/>
              <a:pathLst>
                <a:path w="2780" h="415" extrusionOk="0">
                  <a:moveTo>
                    <a:pt x="0" y="1"/>
                  </a:moveTo>
                  <a:lnTo>
                    <a:pt x="0" y="414"/>
                  </a:lnTo>
                  <a:lnTo>
                    <a:pt x="2529" y="414"/>
                  </a:lnTo>
                  <a:cubicBezTo>
                    <a:pt x="2780" y="395"/>
                    <a:pt x="2780" y="20"/>
                    <a:pt x="25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378697" y="1587175"/>
              <a:ext cx="72648" cy="10845"/>
            </a:xfrm>
            <a:custGeom>
              <a:avLst/>
              <a:gdLst/>
              <a:ahLst/>
              <a:cxnLst/>
              <a:rect l="l" t="t" r="r" b="b"/>
              <a:pathLst>
                <a:path w="2780" h="415" extrusionOk="0">
                  <a:moveTo>
                    <a:pt x="0" y="1"/>
                  </a:moveTo>
                  <a:lnTo>
                    <a:pt x="0" y="414"/>
                  </a:lnTo>
                  <a:lnTo>
                    <a:pt x="2529" y="414"/>
                  </a:lnTo>
                  <a:cubicBezTo>
                    <a:pt x="2780" y="395"/>
                    <a:pt x="2780" y="20"/>
                    <a:pt x="25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378697" y="1676391"/>
              <a:ext cx="71394" cy="10819"/>
            </a:xfrm>
            <a:custGeom>
              <a:avLst/>
              <a:gdLst/>
              <a:ahLst/>
              <a:cxnLst/>
              <a:rect l="l" t="t" r="r" b="b"/>
              <a:pathLst>
                <a:path w="2732" h="414" extrusionOk="0">
                  <a:moveTo>
                    <a:pt x="0" y="0"/>
                  </a:moveTo>
                  <a:lnTo>
                    <a:pt x="0" y="414"/>
                  </a:lnTo>
                  <a:lnTo>
                    <a:pt x="2529" y="414"/>
                  </a:lnTo>
                  <a:cubicBezTo>
                    <a:pt x="2645" y="414"/>
                    <a:pt x="2731" y="327"/>
                    <a:pt x="2731" y="212"/>
                  </a:cubicBezTo>
                  <a:cubicBezTo>
                    <a:pt x="2731" y="97"/>
                    <a:pt x="2645" y="0"/>
                    <a:pt x="25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5473923" y="1654257"/>
              <a:ext cx="71394" cy="10610"/>
            </a:xfrm>
            <a:custGeom>
              <a:avLst/>
              <a:gdLst/>
              <a:ahLst/>
              <a:cxnLst/>
              <a:rect l="l" t="t" r="r" b="b"/>
              <a:pathLst>
                <a:path w="2732" h="406" extrusionOk="0">
                  <a:moveTo>
                    <a:pt x="187" y="1"/>
                  </a:moveTo>
                  <a:cubicBezTo>
                    <a:pt x="80" y="1"/>
                    <a:pt x="1" y="93"/>
                    <a:pt x="1" y="203"/>
                  </a:cubicBezTo>
                  <a:cubicBezTo>
                    <a:pt x="1" y="319"/>
                    <a:pt x="87" y="405"/>
                    <a:pt x="203" y="405"/>
                  </a:cubicBezTo>
                  <a:lnTo>
                    <a:pt x="2732" y="405"/>
                  </a:lnTo>
                  <a:lnTo>
                    <a:pt x="2732" y="1"/>
                  </a:lnTo>
                  <a:lnTo>
                    <a:pt x="203" y="1"/>
                  </a:lnTo>
                  <a:cubicBezTo>
                    <a:pt x="198" y="1"/>
                    <a:pt x="192" y="1"/>
                    <a:pt x="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5490021" y="1631913"/>
              <a:ext cx="55296" cy="10819"/>
            </a:xfrm>
            <a:custGeom>
              <a:avLst/>
              <a:gdLst/>
              <a:ahLst/>
              <a:cxnLst/>
              <a:rect l="l" t="t" r="r" b="b"/>
              <a:pathLst>
                <a:path w="2116" h="414" extrusionOk="0">
                  <a:moveTo>
                    <a:pt x="212" y="0"/>
                  </a:moveTo>
                  <a:cubicBezTo>
                    <a:pt x="97" y="0"/>
                    <a:pt x="0" y="87"/>
                    <a:pt x="0" y="202"/>
                  </a:cubicBezTo>
                  <a:cubicBezTo>
                    <a:pt x="0" y="318"/>
                    <a:pt x="97" y="414"/>
                    <a:pt x="212" y="414"/>
                  </a:cubicBezTo>
                  <a:lnTo>
                    <a:pt x="2116" y="414"/>
                  </a:lnTo>
                  <a:lnTo>
                    <a:pt x="21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5472669" y="1676391"/>
              <a:ext cx="72648" cy="10819"/>
            </a:xfrm>
            <a:custGeom>
              <a:avLst/>
              <a:gdLst/>
              <a:ahLst/>
              <a:cxnLst/>
              <a:rect l="l" t="t" r="r" b="b"/>
              <a:pathLst>
                <a:path w="2780" h="414" extrusionOk="0">
                  <a:moveTo>
                    <a:pt x="251" y="0"/>
                  </a:moveTo>
                  <a:cubicBezTo>
                    <a:pt x="1" y="20"/>
                    <a:pt x="1" y="395"/>
                    <a:pt x="251" y="414"/>
                  </a:cubicBezTo>
                  <a:lnTo>
                    <a:pt x="2780" y="414"/>
                  </a:lnTo>
                  <a:lnTo>
                    <a:pt x="27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473923" y="1587175"/>
              <a:ext cx="71394" cy="10845"/>
            </a:xfrm>
            <a:custGeom>
              <a:avLst/>
              <a:gdLst/>
              <a:ahLst/>
              <a:cxnLst/>
              <a:rect l="l" t="t" r="r" b="b"/>
              <a:pathLst>
                <a:path w="2732" h="415" extrusionOk="0">
                  <a:moveTo>
                    <a:pt x="203" y="1"/>
                  </a:moveTo>
                  <a:cubicBezTo>
                    <a:pt x="87" y="1"/>
                    <a:pt x="1" y="97"/>
                    <a:pt x="1" y="203"/>
                  </a:cubicBezTo>
                  <a:cubicBezTo>
                    <a:pt x="1" y="318"/>
                    <a:pt x="87" y="414"/>
                    <a:pt x="203" y="414"/>
                  </a:cubicBezTo>
                  <a:lnTo>
                    <a:pt x="2732" y="414"/>
                  </a:lnTo>
                  <a:lnTo>
                    <a:pt x="27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5473923" y="1564805"/>
              <a:ext cx="71394" cy="10845"/>
            </a:xfrm>
            <a:custGeom>
              <a:avLst/>
              <a:gdLst/>
              <a:ahLst/>
              <a:cxnLst/>
              <a:rect l="l" t="t" r="r" b="b"/>
              <a:pathLst>
                <a:path w="2732" h="415" extrusionOk="0">
                  <a:moveTo>
                    <a:pt x="203" y="1"/>
                  </a:moveTo>
                  <a:cubicBezTo>
                    <a:pt x="87" y="1"/>
                    <a:pt x="1" y="97"/>
                    <a:pt x="1" y="212"/>
                  </a:cubicBezTo>
                  <a:cubicBezTo>
                    <a:pt x="1" y="318"/>
                    <a:pt x="87" y="414"/>
                    <a:pt x="203" y="414"/>
                  </a:cubicBezTo>
                  <a:lnTo>
                    <a:pt x="2732" y="414"/>
                  </a:lnTo>
                  <a:lnTo>
                    <a:pt x="27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5490021" y="1609544"/>
              <a:ext cx="55296" cy="10845"/>
            </a:xfrm>
            <a:custGeom>
              <a:avLst/>
              <a:gdLst/>
              <a:ahLst/>
              <a:cxnLst/>
              <a:rect l="l" t="t" r="r" b="b"/>
              <a:pathLst>
                <a:path w="2116" h="415" extrusionOk="0">
                  <a:moveTo>
                    <a:pt x="212" y="1"/>
                  </a:moveTo>
                  <a:cubicBezTo>
                    <a:pt x="97" y="1"/>
                    <a:pt x="0" y="87"/>
                    <a:pt x="0" y="203"/>
                  </a:cubicBezTo>
                  <a:cubicBezTo>
                    <a:pt x="0" y="318"/>
                    <a:pt x="97" y="414"/>
                    <a:pt x="212" y="414"/>
                  </a:cubicBezTo>
                  <a:lnTo>
                    <a:pt x="2116" y="414"/>
                  </a:lnTo>
                  <a:lnTo>
                    <a:pt x="21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490021" y="1501251"/>
              <a:ext cx="10819" cy="39852"/>
            </a:xfrm>
            <a:custGeom>
              <a:avLst/>
              <a:gdLst/>
              <a:ahLst/>
              <a:cxnLst/>
              <a:rect l="l" t="t" r="r" b="b"/>
              <a:pathLst>
                <a:path w="414" h="1525" extrusionOk="0">
                  <a:moveTo>
                    <a:pt x="0" y="0"/>
                  </a:moveTo>
                  <a:lnTo>
                    <a:pt x="0" y="1337"/>
                  </a:lnTo>
                  <a:cubicBezTo>
                    <a:pt x="10" y="1462"/>
                    <a:pt x="109" y="1524"/>
                    <a:pt x="207" y="1524"/>
                  </a:cubicBezTo>
                  <a:cubicBezTo>
                    <a:pt x="306" y="1524"/>
                    <a:pt x="404" y="1462"/>
                    <a:pt x="414" y="1337"/>
                  </a:cubicBezTo>
                  <a:lnTo>
                    <a:pt x="414" y="10"/>
                  </a:lnTo>
                  <a:cubicBezTo>
                    <a:pt x="337" y="0"/>
                    <a:pt x="260"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5423435" y="1501251"/>
              <a:ext cx="10558" cy="39852"/>
            </a:xfrm>
            <a:custGeom>
              <a:avLst/>
              <a:gdLst/>
              <a:ahLst/>
              <a:cxnLst/>
              <a:rect l="l" t="t" r="r" b="b"/>
              <a:pathLst>
                <a:path w="404" h="1525" extrusionOk="0">
                  <a:moveTo>
                    <a:pt x="221" y="0"/>
                  </a:moveTo>
                  <a:cubicBezTo>
                    <a:pt x="144" y="0"/>
                    <a:pt x="67" y="0"/>
                    <a:pt x="0" y="10"/>
                  </a:cubicBezTo>
                  <a:lnTo>
                    <a:pt x="0" y="1337"/>
                  </a:lnTo>
                  <a:cubicBezTo>
                    <a:pt x="10" y="1462"/>
                    <a:pt x="106" y="1524"/>
                    <a:pt x="202" y="1524"/>
                  </a:cubicBezTo>
                  <a:cubicBezTo>
                    <a:pt x="298" y="1524"/>
                    <a:pt x="394" y="1462"/>
                    <a:pt x="404" y="1337"/>
                  </a:cubicBezTo>
                  <a:lnTo>
                    <a:pt x="4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5467652" y="1501251"/>
              <a:ext cx="10845" cy="40479"/>
            </a:xfrm>
            <a:custGeom>
              <a:avLst/>
              <a:gdLst/>
              <a:ahLst/>
              <a:cxnLst/>
              <a:rect l="l" t="t" r="r" b="b"/>
              <a:pathLst>
                <a:path w="415" h="1549" extrusionOk="0">
                  <a:moveTo>
                    <a:pt x="1" y="0"/>
                  </a:moveTo>
                  <a:lnTo>
                    <a:pt x="1" y="1337"/>
                  </a:lnTo>
                  <a:cubicBezTo>
                    <a:pt x="1" y="1452"/>
                    <a:pt x="97" y="1539"/>
                    <a:pt x="212" y="1548"/>
                  </a:cubicBezTo>
                  <a:cubicBezTo>
                    <a:pt x="327" y="1548"/>
                    <a:pt x="414" y="1452"/>
                    <a:pt x="414" y="1337"/>
                  </a:cubicBezTo>
                  <a:lnTo>
                    <a:pt x="4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90021" y="1501486"/>
              <a:ext cx="10819" cy="24904"/>
            </a:xfrm>
            <a:custGeom>
              <a:avLst/>
              <a:gdLst/>
              <a:ahLst/>
              <a:cxnLst/>
              <a:rect l="l" t="t" r="r" b="b"/>
              <a:pathLst>
                <a:path w="414" h="953" extrusionOk="0">
                  <a:moveTo>
                    <a:pt x="0" y="1"/>
                  </a:moveTo>
                  <a:lnTo>
                    <a:pt x="0" y="453"/>
                  </a:lnTo>
                  <a:cubicBezTo>
                    <a:pt x="164" y="597"/>
                    <a:pt x="298" y="760"/>
                    <a:pt x="414" y="953"/>
                  </a:cubicBezTo>
                  <a:lnTo>
                    <a:pt x="4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467652" y="1501251"/>
              <a:ext cx="10845" cy="4782"/>
            </a:xfrm>
            <a:custGeom>
              <a:avLst/>
              <a:gdLst/>
              <a:ahLst/>
              <a:cxnLst/>
              <a:rect l="l" t="t" r="r" b="b"/>
              <a:pathLst>
                <a:path w="415" h="183" extrusionOk="0">
                  <a:moveTo>
                    <a:pt x="1" y="0"/>
                  </a:moveTo>
                  <a:lnTo>
                    <a:pt x="1" y="39"/>
                  </a:lnTo>
                  <a:cubicBezTo>
                    <a:pt x="145" y="77"/>
                    <a:pt x="279" y="115"/>
                    <a:pt x="414" y="183"/>
                  </a:cubicBezTo>
                  <a:lnTo>
                    <a:pt x="4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445544" y="1501251"/>
              <a:ext cx="10819" cy="40479"/>
            </a:xfrm>
            <a:custGeom>
              <a:avLst/>
              <a:gdLst/>
              <a:ahLst/>
              <a:cxnLst/>
              <a:rect l="l" t="t" r="r" b="b"/>
              <a:pathLst>
                <a:path w="414" h="1549" extrusionOk="0">
                  <a:moveTo>
                    <a:pt x="0" y="0"/>
                  </a:moveTo>
                  <a:lnTo>
                    <a:pt x="0" y="1337"/>
                  </a:lnTo>
                  <a:cubicBezTo>
                    <a:pt x="0" y="1452"/>
                    <a:pt x="87" y="1539"/>
                    <a:pt x="202" y="1548"/>
                  </a:cubicBezTo>
                  <a:cubicBezTo>
                    <a:pt x="318" y="1548"/>
                    <a:pt x="414" y="1452"/>
                    <a:pt x="414" y="1337"/>
                  </a:cubicBezTo>
                  <a:lnTo>
                    <a:pt x="4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490021" y="1710572"/>
              <a:ext cx="10819" cy="40218"/>
            </a:xfrm>
            <a:custGeom>
              <a:avLst/>
              <a:gdLst/>
              <a:ahLst/>
              <a:cxnLst/>
              <a:rect l="l" t="t" r="r" b="b"/>
              <a:pathLst>
                <a:path w="414" h="1539" extrusionOk="0">
                  <a:moveTo>
                    <a:pt x="202" y="0"/>
                  </a:moveTo>
                  <a:cubicBezTo>
                    <a:pt x="87" y="0"/>
                    <a:pt x="0" y="87"/>
                    <a:pt x="0" y="202"/>
                  </a:cubicBezTo>
                  <a:lnTo>
                    <a:pt x="0" y="1539"/>
                  </a:lnTo>
                  <a:lnTo>
                    <a:pt x="183" y="1539"/>
                  </a:lnTo>
                  <a:cubicBezTo>
                    <a:pt x="260" y="1539"/>
                    <a:pt x="337" y="1539"/>
                    <a:pt x="404" y="1529"/>
                  </a:cubicBezTo>
                  <a:lnTo>
                    <a:pt x="404" y="202"/>
                  </a:lnTo>
                  <a:cubicBezTo>
                    <a:pt x="414" y="87"/>
                    <a:pt x="318" y="0"/>
                    <a:pt x="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457094" y="1501251"/>
              <a:ext cx="88223" cy="249539"/>
            </a:xfrm>
            <a:custGeom>
              <a:avLst/>
              <a:gdLst/>
              <a:ahLst/>
              <a:cxnLst/>
              <a:rect l="l" t="t" r="r" b="b"/>
              <a:pathLst>
                <a:path w="3376" h="9549" extrusionOk="0">
                  <a:moveTo>
                    <a:pt x="1" y="0"/>
                  </a:moveTo>
                  <a:cubicBezTo>
                    <a:pt x="1068" y="0"/>
                    <a:pt x="1924" y="866"/>
                    <a:pt x="1924" y="1923"/>
                  </a:cubicBezTo>
                  <a:lnTo>
                    <a:pt x="1924" y="7626"/>
                  </a:lnTo>
                  <a:cubicBezTo>
                    <a:pt x="1924" y="8683"/>
                    <a:pt x="1068" y="9549"/>
                    <a:pt x="1" y="9549"/>
                  </a:cubicBezTo>
                  <a:lnTo>
                    <a:pt x="1443" y="9549"/>
                  </a:lnTo>
                  <a:cubicBezTo>
                    <a:pt x="2510" y="9549"/>
                    <a:pt x="3366" y="8683"/>
                    <a:pt x="3366" y="7626"/>
                  </a:cubicBezTo>
                  <a:lnTo>
                    <a:pt x="3366" y="1923"/>
                  </a:lnTo>
                  <a:cubicBezTo>
                    <a:pt x="3376" y="866"/>
                    <a:pt x="2510" y="0"/>
                    <a:pt x="1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490021" y="1725886"/>
              <a:ext cx="10819" cy="24904"/>
            </a:xfrm>
            <a:custGeom>
              <a:avLst/>
              <a:gdLst/>
              <a:ahLst/>
              <a:cxnLst/>
              <a:rect l="l" t="t" r="r" b="b"/>
              <a:pathLst>
                <a:path w="414" h="953" extrusionOk="0">
                  <a:moveTo>
                    <a:pt x="414" y="1"/>
                  </a:moveTo>
                  <a:cubicBezTo>
                    <a:pt x="298" y="184"/>
                    <a:pt x="164" y="347"/>
                    <a:pt x="0" y="491"/>
                  </a:cubicBezTo>
                  <a:lnTo>
                    <a:pt x="0" y="953"/>
                  </a:lnTo>
                  <a:lnTo>
                    <a:pt x="414" y="953"/>
                  </a:lnTo>
                  <a:lnTo>
                    <a:pt x="4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423174" y="1710938"/>
              <a:ext cx="10819" cy="39852"/>
            </a:xfrm>
            <a:custGeom>
              <a:avLst/>
              <a:gdLst/>
              <a:ahLst/>
              <a:cxnLst/>
              <a:rect l="l" t="t" r="r" b="b"/>
              <a:pathLst>
                <a:path w="414" h="1525" extrusionOk="0">
                  <a:moveTo>
                    <a:pt x="211" y="1"/>
                  </a:moveTo>
                  <a:cubicBezTo>
                    <a:pt x="114" y="1"/>
                    <a:pt x="15" y="63"/>
                    <a:pt x="1" y="188"/>
                  </a:cubicBezTo>
                  <a:lnTo>
                    <a:pt x="1" y="1515"/>
                  </a:lnTo>
                  <a:cubicBezTo>
                    <a:pt x="77" y="1525"/>
                    <a:pt x="154" y="1525"/>
                    <a:pt x="231" y="1525"/>
                  </a:cubicBezTo>
                  <a:lnTo>
                    <a:pt x="414" y="1525"/>
                  </a:lnTo>
                  <a:lnTo>
                    <a:pt x="414" y="188"/>
                  </a:lnTo>
                  <a:cubicBezTo>
                    <a:pt x="404" y="63"/>
                    <a:pt x="308" y="1"/>
                    <a:pt x="2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5445544" y="1710938"/>
              <a:ext cx="10819" cy="39852"/>
            </a:xfrm>
            <a:custGeom>
              <a:avLst/>
              <a:gdLst/>
              <a:ahLst/>
              <a:cxnLst/>
              <a:rect l="l" t="t" r="r" b="b"/>
              <a:pathLst>
                <a:path w="414" h="1525" extrusionOk="0">
                  <a:moveTo>
                    <a:pt x="207" y="1"/>
                  </a:moveTo>
                  <a:cubicBezTo>
                    <a:pt x="109" y="1"/>
                    <a:pt x="10" y="63"/>
                    <a:pt x="0" y="188"/>
                  </a:cubicBezTo>
                  <a:lnTo>
                    <a:pt x="0" y="1525"/>
                  </a:lnTo>
                  <a:lnTo>
                    <a:pt x="414" y="1525"/>
                  </a:lnTo>
                  <a:lnTo>
                    <a:pt x="414" y="188"/>
                  </a:lnTo>
                  <a:cubicBezTo>
                    <a:pt x="404" y="63"/>
                    <a:pt x="306" y="1"/>
                    <a:pt x="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467652" y="1710546"/>
              <a:ext cx="10845" cy="40244"/>
            </a:xfrm>
            <a:custGeom>
              <a:avLst/>
              <a:gdLst/>
              <a:ahLst/>
              <a:cxnLst/>
              <a:rect l="l" t="t" r="r" b="b"/>
              <a:pathLst>
                <a:path w="415" h="1540" extrusionOk="0">
                  <a:moveTo>
                    <a:pt x="196" y="1"/>
                  </a:moveTo>
                  <a:cubicBezTo>
                    <a:pt x="88" y="1"/>
                    <a:pt x="1" y="93"/>
                    <a:pt x="1" y="203"/>
                  </a:cubicBezTo>
                  <a:lnTo>
                    <a:pt x="1" y="1540"/>
                  </a:lnTo>
                  <a:lnTo>
                    <a:pt x="414" y="1540"/>
                  </a:lnTo>
                  <a:lnTo>
                    <a:pt x="414" y="203"/>
                  </a:lnTo>
                  <a:cubicBezTo>
                    <a:pt x="414" y="88"/>
                    <a:pt x="327" y="1"/>
                    <a:pt x="212" y="1"/>
                  </a:cubicBezTo>
                  <a:cubicBezTo>
                    <a:pt x="207" y="1"/>
                    <a:pt x="201" y="1"/>
                    <a:pt x="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467652" y="1746243"/>
              <a:ext cx="10845" cy="4547"/>
            </a:xfrm>
            <a:custGeom>
              <a:avLst/>
              <a:gdLst/>
              <a:ahLst/>
              <a:cxnLst/>
              <a:rect l="l" t="t" r="r" b="b"/>
              <a:pathLst>
                <a:path w="415" h="174" extrusionOk="0">
                  <a:moveTo>
                    <a:pt x="414" y="1"/>
                  </a:moveTo>
                  <a:cubicBezTo>
                    <a:pt x="279" y="58"/>
                    <a:pt x="145" y="106"/>
                    <a:pt x="1" y="135"/>
                  </a:cubicBezTo>
                  <a:lnTo>
                    <a:pt x="1" y="174"/>
                  </a:lnTo>
                  <a:lnTo>
                    <a:pt x="414" y="174"/>
                  </a:lnTo>
                  <a:lnTo>
                    <a:pt x="4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5507608" y="1609544"/>
              <a:ext cx="37709" cy="10845"/>
            </a:xfrm>
            <a:custGeom>
              <a:avLst/>
              <a:gdLst/>
              <a:ahLst/>
              <a:cxnLst/>
              <a:rect l="l" t="t" r="r" b="b"/>
              <a:pathLst>
                <a:path w="1443" h="415" extrusionOk="0">
                  <a:moveTo>
                    <a:pt x="0" y="1"/>
                  </a:moveTo>
                  <a:lnTo>
                    <a:pt x="0" y="414"/>
                  </a:lnTo>
                  <a:lnTo>
                    <a:pt x="1443" y="414"/>
                  </a:lnTo>
                  <a:lnTo>
                    <a:pt x="14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5507608" y="1654021"/>
              <a:ext cx="37709" cy="10845"/>
            </a:xfrm>
            <a:custGeom>
              <a:avLst/>
              <a:gdLst/>
              <a:ahLst/>
              <a:cxnLst/>
              <a:rect l="l" t="t" r="r" b="b"/>
              <a:pathLst>
                <a:path w="1443" h="415" extrusionOk="0">
                  <a:moveTo>
                    <a:pt x="0" y="1"/>
                  </a:moveTo>
                  <a:lnTo>
                    <a:pt x="0" y="414"/>
                  </a:lnTo>
                  <a:lnTo>
                    <a:pt x="1443" y="414"/>
                  </a:lnTo>
                  <a:lnTo>
                    <a:pt x="14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5507608" y="1631913"/>
              <a:ext cx="37709" cy="10819"/>
            </a:xfrm>
            <a:custGeom>
              <a:avLst/>
              <a:gdLst/>
              <a:ahLst/>
              <a:cxnLst/>
              <a:rect l="l" t="t" r="r" b="b"/>
              <a:pathLst>
                <a:path w="1443" h="414" extrusionOk="0">
                  <a:moveTo>
                    <a:pt x="0" y="0"/>
                  </a:moveTo>
                  <a:lnTo>
                    <a:pt x="0" y="414"/>
                  </a:lnTo>
                  <a:lnTo>
                    <a:pt x="1443" y="414"/>
                  </a:lnTo>
                  <a:lnTo>
                    <a:pt x="14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5507608" y="1676391"/>
              <a:ext cx="37709" cy="10819"/>
            </a:xfrm>
            <a:custGeom>
              <a:avLst/>
              <a:gdLst/>
              <a:ahLst/>
              <a:cxnLst/>
              <a:rect l="l" t="t" r="r" b="b"/>
              <a:pathLst>
                <a:path w="1443" h="414" extrusionOk="0">
                  <a:moveTo>
                    <a:pt x="0" y="0"/>
                  </a:moveTo>
                  <a:lnTo>
                    <a:pt x="0" y="414"/>
                  </a:lnTo>
                  <a:lnTo>
                    <a:pt x="1443" y="414"/>
                  </a:lnTo>
                  <a:lnTo>
                    <a:pt x="14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5507608" y="1564805"/>
              <a:ext cx="37709" cy="10845"/>
            </a:xfrm>
            <a:custGeom>
              <a:avLst/>
              <a:gdLst/>
              <a:ahLst/>
              <a:cxnLst/>
              <a:rect l="l" t="t" r="r" b="b"/>
              <a:pathLst>
                <a:path w="1443" h="415" extrusionOk="0">
                  <a:moveTo>
                    <a:pt x="0" y="1"/>
                  </a:moveTo>
                  <a:lnTo>
                    <a:pt x="0" y="414"/>
                  </a:lnTo>
                  <a:lnTo>
                    <a:pt x="1443" y="414"/>
                  </a:lnTo>
                  <a:lnTo>
                    <a:pt x="14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5507608" y="1587175"/>
              <a:ext cx="37709" cy="10845"/>
            </a:xfrm>
            <a:custGeom>
              <a:avLst/>
              <a:gdLst/>
              <a:ahLst/>
              <a:cxnLst/>
              <a:rect l="l" t="t" r="r" b="b"/>
              <a:pathLst>
                <a:path w="1443" h="415" extrusionOk="0">
                  <a:moveTo>
                    <a:pt x="0" y="1"/>
                  </a:moveTo>
                  <a:lnTo>
                    <a:pt x="0" y="414"/>
                  </a:lnTo>
                  <a:lnTo>
                    <a:pt x="1443" y="414"/>
                  </a:lnTo>
                  <a:lnTo>
                    <a:pt x="14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5462112" y="1637192"/>
              <a:ext cx="122666" cy="155332"/>
            </a:xfrm>
            <a:custGeom>
              <a:avLst/>
              <a:gdLst/>
              <a:ahLst/>
              <a:cxnLst/>
              <a:rect l="l" t="t" r="r" b="b"/>
              <a:pathLst>
                <a:path w="4694" h="5944" extrusionOk="0">
                  <a:moveTo>
                    <a:pt x="4299" y="0"/>
                  </a:moveTo>
                  <a:cubicBezTo>
                    <a:pt x="4078" y="0"/>
                    <a:pt x="3895" y="183"/>
                    <a:pt x="3895" y="404"/>
                  </a:cubicBezTo>
                  <a:lnTo>
                    <a:pt x="3895" y="2549"/>
                  </a:lnTo>
                  <a:cubicBezTo>
                    <a:pt x="3895" y="3981"/>
                    <a:pt x="2732" y="5145"/>
                    <a:pt x="1299" y="5145"/>
                  </a:cubicBezTo>
                  <a:lnTo>
                    <a:pt x="1" y="5145"/>
                  </a:lnTo>
                  <a:lnTo>
                    <a:pt x="1" y="5943"/>
                  </a:lnTo>
                  <a:lnTo>
                    <a:pt x="1299" y="5943"/>
                  </a:lnTo>
                  <a:cubicBezTo>
                    <a:pt x="3174" y="5943"/>
                    <a:pt x="4694" y="4424"/>
                    <a:pt x="4694" y="2549"/>
                  </a:cubicBezTo>
                  <a:lnTo>
                    <a:pt x="4694" y="404"/>
                  </a:lnTo>
                  <a:cubicBezTo>
                    <a:pt x="4694" y="183"/>
                    <a:pt x="4521" y="0"/>
                    <a:pt x="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462112" y="1836975"/>
              <a:ext cx="106072" cy="24904"/>
            </a:xfrm>
            <a:custGeom>
              <a:avLst/>
              <a:gdLst/>
              <a:ahLst/>
              <a:cxnLst/>
              <a:rect l="l" t="t" r="r" b="b"/>
              <a:pathLst>
                <a:path w="4059" h="953" extrusionOk="0">
                  <a:moveTo>
                    <a:pt x="1" y="0"/>
                  </a:moveTo>
                  <a:lnTo>
                    <a:pt x="1" y="952"/>
                  </a:lnTo>
                  <a:lnTo>
                    <a:pt x="4059" y="952"/>
                  </a:lnTo>
                  <a:cubicBezTo>
                    <a:pt x="4059" y="423"/>
                    <a:pt x="3626" y="0"/>
                    <a:pt x="3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7"/>
          <p:cNvGrpSpPr/>
          <p:nvPr/>
        </p:nvGrpSpPr>
        <p:grpSpPr>
          <a:xfrm>
            <a:off x="5177453" y="1972093"/>
            <a:ext cx="397178" cy="442708"/>
            <a:chOff x="5801625" y="1501251"/>
            <a:chExt cx="246037" cy="360629"/>
          </a:xfrm>
        </p:grpSpPr>
        <p:sp>
          <p:nvSpPr>
            <p:cNvPr id="665" name="Google Shape;665;p37"/>
            <p:cNvSpPr/>
            <p:nvPr/>
          </p:nvSpPr>
          <p:spPr>
            <a:xfrm>
              <a:off x="5872470" y="1548054"/>
              <a:ext cx="10845" cy="307527"/>
            </a:xfrm>
            <a:custGeom>
              <a:avLst/>
              <a:gdLst/>
              <a:ahLst/>
              <a:cxnLst/>
              <a:rect l="l" t="t" r="r" b="b"/>
              <a:pathLst>
                <a:path w="415" h="11768" extrusionOk="0">
                  <a:moveTo>
                    <a:pt x="208" y="0"/>
                  </a:moveTo>
                  <a:cubicBezTo>
                    <a:pt x="104" y="0"/>
                    <a:pt x="1" y="70"/>
                    <a:pt x="1" y="209"/>
                  </a:cubicBezTo>
                  <a:lnTo>
                    <a:pt x="1" y="11556"/>
                  </a:lnTo>
                  <a:cubicBezTo>
                    <a:pt x="1" y="11672"/>
                    <a:pt x="88" y="11768"/>
                    <a:pt x="203" y="11768"/>
                  </a:cubicBezTo>
                  <a:cubicBezTo>
                    <a:pt x="328" y="11768"/>
                    <a:pt x="414" y="11672"/>
                    <a:pt x="414" y="11556"/>
                  </a:cubicBezTo>
                  <a:lnTo>
                    <a:pt x="414" y="209"/>
                  </a:lnTo>
                  <a:cubicBezTo>
                    <a:pt x="414" y="70"/>
                    <a:pt x="311"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5901634" y="1556077"/>
              <a:ext cx="11080" cy="244966"/>
            </a:xfrm>
            <a:custGeom>
              <a:avLst/>
              <a:gdLst/>
              <a:ahLst/>
              <a:cxnLst/>
              <a:rect l="l" t="t" r="r" b="b"/>
              <a:pathLst>
                <a:path w="424" h="9374" extrusionOk="0">
                  <a:moveTo>
                    <a:pt x="212" y="1"/>
                  </a:moveTo>
                  <a:cubicBezTo>
                    <a:pt x="106" y="1"/>
                    <a:pt x="0" y="70"/>
                    <a:pt x="0" y="210"/>
                  </a:cubicBezTo>
                  <a:lnTo>
                    <a:pt x="0" y="9162"/>
                  </a:lnTo>
                  <a:cubicBezTo>
                    <a:pt x="0" y="9278"/>
                    <a:pt x="97" y="9374"/>
                    <a:pt x="212" y="9374"/>
                  </a:cubicBezTo>
                  <a:cubicBezTo>
                    <a:pt x="327" y="9374"/>
                    <a:pt x="424" y="9278"/>
                    <a:pt x="424" y="9162"/>
                  </a:cubicBezTo>
                  <a:lnTo>
                    <a:pt x="424" y="210"/>
                  </a:lnTo>
                  <a:cubicBezTo>
                    <a:pt x="424" y="70"/>
                    <a:pt x="318"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5930772" y="1577688"/>
              <a:ext cx="11080" cy="178380"/>
            </a:xfrm>
            <a:custGeom>
              <a:avLst/>
              <a:gdLst/>
              <a:ahLst/>
              <a:cxnLst/>
              <a:rect l="l" t="t" r="r" b="b"/>
              <a:pathLst>
                <a:path w="424" h="6826" extrusionOk="0">
                  <a:moveTo>
                    <a:pt x="212" y="1"/>
                  </a:moveTo>
                  <a:cubicBezTo>
                    <a:pt x="107" y="1"/>
                    <a:pt x="1" y="70"/>
                    <a:pt x="1" y="210"/>
                  </a:cubicBezTo>
                  <a:lnTo>
                    <a:pt x="1" y="6624"/>
                  </a:lnTo>
                  <a:cubicBezTo>
                    <a:pt x="1" y="6739"/>
                    <a:pt x="97" y="6826"/>
                    <a:pt x="212" y="6826"/>
                  </a:cubicBezTo>
                  <a:cubicBezTo>
                    <a:pt x="328" y="6826"/>
                    <a:pt x="424" y="6739"/>
                    <a:pt x="424" y="6624"/>
                  </a:cubicBezTo>
                  <a:lnTo>
                    <a:pt x="424" y="210"/>
                  </a:lnTo>
                  <a:cubicBezTo>
                    <a:pt x="424" y="70"/>
                    <a:pt x="318"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5960171" y="1611870"/>
              <a:ext cx="10845" cy="107509"/>
            </a:xfrm>
            <a:custGeom>
              <a:avLst/>
              <a:gdLst/>
              <a:ahLst/>
              <a:cxnLst/>
              <a:rect l="l" t="t" r="r" b="b"/>
              <a:pathLst>
                <a:path w="415" h="4114" extrusionOk="0">
                  <a:moveTo>
                    <a:pt x="208" y="1"/>
                  </a:moveTo>
                  <a:cubicBezTo>
                    <a:pt x="104" y="1"/>
                    <a:pt x="1" y="70"/>
                    <a:pt x="1" y="210"/>
                  </a:cubicBezTo>
                  <a:lnTo>
                    <a:pt x="1" y="3912"/>
                  </a:lnTo>
                  <a:cubicBezTo>
                    <a:pt x="1" y="4027"/>
                    <a:pt x="97" y="4114"/>
                    <a:pt x="213" y="4114"/>
                  </a:cubicBezTo>
                  <a:cubicBezTo>
                    <a:pt x="318" y="4114"/>
                    <a:pt x="414" y="4027"/>
                    <a:pt x="414" y="3912"/>
                  </a:cubicBezTo>
                  <a:lnTo>
                    <a:pt x="414" y="210"/>
                  </a:lnTo>
                  <a:cubicBezTo>
                    <a:pt x="414" y="70"/>
                    <a:pt x="31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5989335" y="1607845"/>
              <a:ext cx="11080" cy="67317"/>
            </a:xfrm>
            <a:custGeom>
              <a:avLst/>
              <a:gdLst/>
              <a:ahLst/>
              <a:cxnLst/>
              <a:rect l="l" t="t" r="r" b="b"/>
              <a:pathLst>
                <a:path w="424" h="2576" extrusionOk="0">
                  <a:moveTo>
                    <a:pt x="212" y="1"/>
                  </a:moveTo>
                  <a:cubicBezTo>
                    <a:pt x="106" y="1"/>
                    <a:pt x="0" y="70"/>
                    <a:pt x="0" y="210"/>
                  </a:cubicBezTo>
                  <a:lnTo>
                    <a:pt x="0" y="2373"/>
                  </a:lnTo>
                  <a:cubicBezTo>
                    <a:pt x="0" y="2489"/>
                    <a:pt x="97" y="2575"/>
                    <a:pt x="212" y="2575"/>
                  </a:cubicBezTo>
                  <a:cubicBezTo>
                    <a:pt x="327" y="2575"/>
                    <a:pt x="424" y="2489"/>
                    <a:pt x="424" y="2373"/>
                  </a:cubicBezTo>
                  <a:lnTo>
                    <a:pt x="424" y="210"/>
                  </a:lnTo>
                  <a:cubicBezTo>
                    <a:pt x="424" y="70"/>
                    <a:pt x="318"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5839805" y="1522366"/>
              <a:ext cx="207858" cy="329452"/>
            </a:xfrm>
            <a:custGeom>
              <a:avLst/>
              <a:gdLst/>
              <a:ahLst/>
              <a:cxnLst/>
              <a:rect l="l" t="t" r="r" b="b"/>
              <a:pathLst>
                <a:path w="7954" h="12607" extrusionOk="0">
                  <a:moveTo>
                    <a:pt x="1413" y="1"/>
                  </a:moveTo>
                  <a:cubicBezTo>
                    <a:pt x="957" y="1"/>
                    <a:pt x="458" y="15"/>
                    <a:pt x="1" y="19"/>
                  </a:cubicBezTo>
                  <a:lnTo>
                    <a:pt x="1" y="1788"/>
                  </a:lnTo>
                  <a:cubicBezTo>
                    <a:pt x="335" y="1785"/>
                    <a:pt x="777" y="1745"/>
                    <a:pt x="1246" y="1745"/>
                  </a:cubicBezTo>
                  <a:cubicBezTo>
                    <a:pt x="2195" y="1745"/>
                    <a:pt x="3249" y="1909"/>
                    <a:pt x="3713" y="2875"/>
                  </a:cubicBezTo>
                  <a:cubicBezTo>
                    <a:pt x="3896" y="3262"/>
                    <a:pt x="4167" y="3928"/>
                    <a:pt x="4986" y="3928"/>
                  </a:cubicBezTo>
                  <a:cubicBezTo>
                    <a:pt x="5285" y="3928"/>
                    <a:pt x="5658" y="3839"/>
                    <a:pt x="6126" y="3615"/>
                  </a:cubicBezTo>
                  <a:cubicBezTo>
                    <a:pt x="6396" y="3490"/>
                    <a:pt x="6624" y="3420"/>
                    <a:pt x="6793" y="3420"/>
                  </a:cubicBezTo>
                  <a:cubicBezTo>
                    <a:pt x="6895" y="3420"/>
                    <a:pt x="6976" y="3446"/>
                    <a:pt x="7030" y="3500"/>
                  </a:cubicBezTo>
                  <a:cubicBezTo>
                    <a:pt x="7174" y="3644"/>
                    <a:pt x="7184" y="3923"/>
                    <a:pt x="6703" y="4481"/>
                  </a:cubicBezTo>
                  <a:cubicBezTo>
                    <a:pt x="6290" y="4962"/>
                    <a:pt x="1597" y="10664"/>
                    <a:pt x="1241" y="12606"/>
                  </a:cubicBezTo>
                  <a:lnTo>
                    <a:pt x="3251" y="12606"/>
                  </a:lnTo>
                  <a:cubicBezTo>
                    <a:pt x="3540" y="10866"/>
                    <a:pt x="4001" y="9452"/>
                    <a:pt x="7184" y="4991"/>
                  </a:cubicBezTo>
                  <a:cubicBezTo>
                    <a:pt x="7819" y="4096"/>
                    <a:pt x="7953" y="3654"/>
                    <a:pt x="7617" y="3125"/>
                  </a:cubicBezTo>
                  <a:cubicBezTo>
                    <a:pt x="7463" y="2885"/>
                    <a:pt x="7203" y="2721"/>
                    <a:pt x="6905" y="2683"/>
                  </a:cubicBezTo>
                  <a:cubicBezTo>
                    <a:pt x="6846" y="2678"/>
                    <a:pt x="6787" y="2675"/>
                    <a:pt x="6727" y="2675"/>
                  </a:cubicBezTo>
                  <a:cubicBezTo>
                    <a:pt x="6432" y="2675"/>
                    <a:pt x="6139" y="2736"/>
                    <a:pt x="5867" y="2856"/>
                  </a:cubicBezTo>
                  <a:cubicBezTo>
                    <a:pt x="5493" y="3008"/>
                    <a:pt x="5224" y="3081"/>
                    <a:pt x="5052" y="3081"/>
                  </a:cubicBezTo>
                  <a:cubicBezTo>
                    <a:pt x="4985" y="3081"/>
                    <a:pt x="4933" y="3070"/>
                    <a:pt x="4895" y="3048"/>
                  </a:cubicBezTo>
                  <a:cubicBezTo>
                    <a:pt x="4761" y="2971"/>
                    <a:pt x="4626" y="2654"/>
                    <a:pt x="4472" y="2260"/>
                  </a:cubicBezTo>
                  <a:cubicBezTo>
                    <a:pt x="4386" y="2038"/>
                    <a:pt x="4280" y="1798"/>
                    <a:pt x="4155" y="1529"/>
                  </a:cubicBezTo>
                  <a:cubicBezTo>
                    <a:pt x="3742" y="615"/>
                    <a:pt x="3136" y="250"/>
                    <a:pt x="2713" y="106"/>
                  </a:cubicBezTo>
                  <a:cubicBezTo>
                    <a:pt x="2449" y="21"/>
                    <a:pt x="1964" y="1"/>
                    <a:pt x="14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839805" y="1542383"/>
              <a:ext cx="199809" cy="309435"/>
            </a:xfrm>
            <a:custGeom>
              <a:avLst/>
              <a:gdLst/>
              <a:ahLst/>
              <a:cxnLst/>
              <a:rect l="l" t="t" r="r" b="b"/>
              <a:pathLst>
                <a:path w="7646" h="11841" extrusionOk="0">
                  <a:moveTo>
                    <a:pt x="1071" y="1"/>
                  </a:moveTo>
                  <a:cubicBezTo>
                    <a:pt x="466" y="1"/>
                    <a:pt x="16" y="104"/>
                    <a:pt x="1" y="109"/>
                  </a:cubicBezTo>
                  <a:lnTo>
                    <a:pt x="1" y="1022"/>
                  </a:lnTo>
                  <a:cubicBezTo>
                    <a:pt x="338" y="1019"/>
                    <a:pt x="783" y="979"/>
                    <a:pt x="1252" y="979"/>
                  </a:cubicBezTo>
                  <a:cubicBezTo>
                    <a:pt x="2203" y="979"/>
                    <a:pt x="3256" y="1143"/>
                    <a:pt x="3713" y="2109"/>
                  </a:cubicBezTo>
                  <a:cubicBezTo>
                    <a:pt x="3903" y="2496"/>
                    <a:pt x="4176" y="3162"/>
                    <a:pt x="4992" y="3162"/>
                  </a:cubicBezTo>
                  <a:cubicBezTo>
                    <a:pt x="5290" y="3162"/>
                    <a:pt x="5661" y="3073"/>
                    <a:pt x="6126" y="2849"/>
                  </a:cubicBezTo>
                  <a:cubicBezTo>
                    <a:pt x="6402" y="2724"/>
                    <a:pt x="6629" y="2654"/>
                    <a:pt x="6798" y="2654"/>
                  </a:cubicBezTo>
                  <a:cubicBezTo>
                    <a:pt x="6900" y="2654"/>
                    <a:pt x="6982" y="2680"/>
                    <a:pt x="7040" y="2734"/>
                  </a:cubicBezTo>
                  <a:cubicBezTo>
                    <a:pt x="7184" y="2878"/>
                    <a:pt x="7184" y="3157"/>
                    <a:pt x="6713" y="3715"/>
                  </a:cubicBezTo>
                  <a:cubicBezTo>
                    <a:pt x="6299" y="4196"/>
                    <a:pt x="1597" y="9898"/>
                    <a:pt x="1251" y="11840"/>
                  </a:cubicBezTo>
                  <a:lnTo>
                    <a:pt x="2145" y="11840"/>
                  </a:lnTo>
                  <a:cubicBezTo>
                    <a:pt x="2145" y="11840"/>
                    <a:pt x="3290" y="8023"/>
                    <a:pt x="6896" y="4013"/>
                  </a:cubicBezTo>
                  <a:cubicBezTo>
                    <a:pt x="7444" y="3417"/>
                    <a:pt x="7646" y="2792"/>
                    <a:pt x="7338" y="2523"/>
                  </a:cubicBezTo>
                  <a:cubicBezTo>
                    <a:pt x="7197" y="2396"/>
                    <a:pt x="7030" y="2350"/>
                    <a:pt x="6845" y="2350"/>
                  </a:cubicBezTo>
                  <a:cubicBezTo>
                    <a:pt x="6326" y="2350"/>
                    <a:pt x="5667" y="2720"/>
                    <a:pt x="5049" y="2734"/>
                  </a:cubicBezTo>
                  <a:cubicBezTo>
                    <a:pt x="4963" y="2734"/>
                    <a:pt x="4867" y="2715"/>
                    <a:pt x="4780" y="2667"/>
                  </a:cubicBezTo>
                  <a:cubicBezTo>
                    <a:pt x="4443" y="2446"/>
                    <a:pt x="4184" y="2138"/>
                    <a:pt x="4030" y="1772"/>
                  </a:cubicBezTo>
                  <a:cubicBezTo>
                    <a:pt x="3742" y="1147"/>
                    <a:pt x="3338" y="638"/>
                    <a:pt x="2838" y="378"/>
                  </a:cubicBezTo>
                  <a:cubicBezTo>
                    <a:pt x="2256" y="81"/>
                    <a:pt x="1604" y="1"/>
                    <a:pt x="1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826738" y="1530389"/>
              <a:ext cx="24146" cy="313381"/>
            </a:xfrm>
            <a:custGeom>
              <a:avLst/>
              <a:gdLst/>
              <a:ahLst/>
              <a:cxnLst/>
              <a:rect l="l" t="t" r="r" b="b"/>
              <a:pathLst>
                <a:path w="924" h="11992" extrusionOk="0">
                  <a:moveTo>
                    <a:pt x="1" y="1"/>
                  </a:moveTo>
                  <a:lnTo>
                    <a:pt x="1" y="11992"/>
                  </a:lnTo>
                  <a:lnTo>
                    <a:pt x="924" y="11992"/>
                  </a:lnTo>
                  <a:lnTo>
                    <a:pt x="9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5838812" y="1530389"/>
              <a:ext cx="12073" cy="313381"/>
            </a:xfrm>
            <a:custGeom>
              <a:avLst/>
              <a:gdLst/>
              <a:ahLst/>
              <a:cxnLst/>
              <a:rect l="l" t="t" r="r" b="b"/>
              <a:pathLst>
                <a:path w="462" h="11992" extrusionOk="0">
                  <a:moveTo>
                    <a:pt x="0" y="1"/>
                  </a:moveTo>
                  <a:lnTo>
                    <a:pt x="0" y="11992"/>
                  </a:lnTo>
                  <a:lnTo>
                    <a:pt x="462" y="11992"/>
                  </a:lnTo>
                  <a:lnTo>
                    <a:pt x="4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5818951" y="1541443"/>
              <a:ext cx="39486" cy="17613"/>
            </a:xfrm>
            <a:custGeom>
              <a:avLst/>
              <a:gdLst/>
              <a:ahLst/>
              <a:cxnLst/>
              <a:rect l="l" t="t" r="r" b="b"/>
              <a:pathLst>
                <a:path w="1511" h="674" extrusionOk="0">
                  <a:moveTo>
                    <a:pt x="97" y="1"/>
                  </a:moveTo>
                  <a:cubicBezTo>
                    <a:pt x="49" y="1"/>
                    <a:pt x="1" y="49"/>
                    <a:pt x="1" y="97"/>
                  </a:cubicBezTo>
                  <a:lnTo>
                    <a:pt x="1" y="578"/>
                  </a:lnTo>
                  <a:cubicBezTo>
                    <a:pt x="1" y="635"/>
                    <a:pt x="49" y="674"/>
                    <a:pt x="97" y="674"/>
                  </a:cubicBezTo>
                  <a:lnTo>
                    <a:pt x="1414" y="674"/>
                  </a:lnTo>
                  <a:cubicBezTo>
                    <a:pt x="1472" y="674"/>
                    <a:pt x="1510" y="626"/>
                    <a:pt x="1510" y="578"/>
                  </a:cubicBezTo>
                  <a:lnTo>
                    <a:pt x="1510" y="97"/>
                  </a:lnTo>
                  <a:cubicBezTo>
                    <a:pt x="1510" y="49"/>
                    <a:pt x="1472" y="1"/>
                    <a:pt x="14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5819447" y="1501251"/>
              <a:ext cx="38728" cy="40479"/>
            </a:xfrm>
            <a:custGeom>
              <a:avLst/>
              <a:gdLst/>
              <a:ahLst/>
              <a:cxnLst/>
              <a:rect l="l" t="t" r="r" b="b"/>
              <a:pathLst>
                <a:path w="1482" h="1549" extrusionOk="0">
                  <a:moveTo>
                    <a:pt x="30" y="0"/>
                  </a:moveTo>
                  <a:cubicBezTo>
                    <a:pt x="11" y="0"/>
                    <a:pt x="1" y="19"/>
                    <a:pt x="1" y="39"/>
                  </a:cubicBezTo>
                  <a:lnTo>
                    <a:pt x="241" y="1548"/>
                  </a:lnTo>
                  <a:lnTo>
                    <a:pt x="1232" y="1548"/>
                  </a:lnTo>
                  <a:lnTo>
                    <a:pt x="1472" y="39"/>
                  </a:lnTo>
                  <a:cubicBezTo>
                    <a:pt x="1482" y="19"/>
                    <a:pt x="1463" y="0"/>
                    <a:pt x="1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818951" y="1780921"/>
              <a:ext cx="39486" cy="17378"/>
            </a:xfrm>
            <a:custGeom>
              <a:avLst/>
              <a:gdLst/>
              <a:ahLst/>
              <a:cxnLst/>
              <a:rect l="l" t="t" r="r" b="b"/>
              <a:pathLst>
                <a:path w="1511" h="665" extrusionOk="0">
                  <a:moveTo>
                    <a:pt x="97" y="1"/>
                  </a:moveTo>
                  <a:cubicBezTo>
                    <a:pt x="49" y="1"/>
                    <a:pt x="1" y="39"/>
                    <a:pt x="1" y="87"/>
                  </a:cubicBezTo>
                  <a:lnTo>
                    <a:pt x="1" y="568"/>
                  </a:lnTo>
                  <a:cubicBezTo>
                    <a:pt x="1" y="626"/>
                    <a:pt x="49" y="664"/>
                    <a:pt x="97" y="664"/>
                  </a:cubicBezTo>
                  <a:lnTo>
                    <a:pt x="1414" y="664"/>
                  </a:lnTo>
                  <a:cubicBezTo>
                    <a:pt x="1472" y="664"/>
                    <a:pt x="1510" y="626"/>
                    <a:pt x="1510" y="568"/>
                  </a:cubicBezTo>
                  <a:lnTo>
                    <a:pt x="1510" y="87"/>
                  </a:lnTo>
                  <a:cubicBezTo>
                    <a:pt x="1510" y="39"/>
                    <a:pt x="1472" y="1"/>
                    <a:pt x="14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819447" y="1798508"/>
              <a:ext cx="38728" cy="40244"/>
            </a:xfrm>
            <a:custGeom>
              <a:avLst/>
              <a:gdLst/>
              <a:ahLst/>
              <a:cxnLst/>
              <a:rect l="l" t="t" r="r" b="b"/>
              <a:pathLst>
                <a:path w="1482" h="1540" extrusionOk="0">
                  <a:moveTo>
                    <a:pt x="241" y="1"/>
                  </a:moveTo>
                  <a:lnTo>
                    <a:pt x="1" y="1501"/>
                  </a:lnTo>
                  <a:cubicBezTo>
                    <a:pt x="1" y="1520"/>
                    <a:pt x="11" y="1539"/>
                    <a:pt x="30" y="1539"/>
                  </a:cubicBezTo>
                  <a:lnTo>
                    <a:pt x="1453" y="1539"/>
                  </a:lnTo>
                  <a:cubicBezTo>
                    <a:pt x="1463" y="1539"/>
                    <a:pt x="1482" y="1520"/>
                    <a:pt x="1472" y="1501"/>
                  </a:cubicBezTo>
                  <a:lnTo>
                    <a:pt x="12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838812" y="1541704"/>
              <a:ext cx="19626" cy="17352"/>
            </a:xfrm>
            <a:custGeom>
              <a:avLst/>
              <a:gdLst/>
              <a:ahLst/>
              <a:cxnLst/>
              <a:rect l="l" t="t" r="r" b="b"/>
              <a:pathLst>
                <a:path w="751" h="664" extrusionOk="0">
                  <a:moveTo>
                    <a:pt x="0" y="0"/>
                  </a:moveTo>
                  <a:lnTo>
                    <a:pt x="0" y="664"/>
                  </a:lnTo>
                  <a:lnTo>
                    <a:pt x="654" y="664"/>
                  </a:lnTo>
                  <a:cubicBezTo>
                    <a:pt x="712" y="664"/>
                    <a:pt x="750" y="625"/>
                    <a:pt x="750" y="568"/>
                  </a:cubicBezTo>
                  <a:lnTo>
                    <a:pt x="750" y="87"/>
                  </a:lnTo>
                  <a:cubicBezTo>
                    <a:pt x="750" y="39"/>
                    <a:pt x="712" y="0"/>
                    <a:pt x="6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838812" y="1780921"/>
              <a:ext cx="19626" cy="17613"/>
            </a:xfrm>
            <a:custGeom>
              <a:avLst/>
              <a:gdLst/>
              <a:ahLst/>
              <a:cxnLst/>
              <a:rect l="l" t="t" r="r" b="b"/>
              <a:pathLst>
                <a:path w="751" h="674" extrusionOk="0">
                  <a:moveTo>
                    <a:pt x="0" y="1"/>
                  </a:moveTo>
                  <a:lnTo>
                    <a:pt x="0" y="674"/>
                  </a:lnTo>
                  <a:lnTo>
                    <a:pt x="654" y="674"/>
                  </a:lnTo>
                  <a:cubicBezTo>
                    <a:pt x="712" y="674"/>
                    <a:pt x="750" y="626"/>
                    <a:pt x="750" y="578"/>
                  </a:cubicBezTo>
                  <a:lnTo>
                    <a:pt x="750" y="97"/>
                  </a:lnTo>
                  <a:cubicBezTo>
                    <a:pt x="750" y="39"/>
                    <a:pt x="712"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5838812" y="1501251"/>
              <a:ext cx="19364" cy="40479"/>
            </a:xfrm>
            <a:custGeom>
              <a:avLst/>
              <a:gdLst/>
              <a:ahLst/>
              <a:cxnLst/>
              <a:rect l="l" t="t" r="r" b="b"/>
              <a:pathLst>
                <a:path w="741" h="1549" extrusionOk="0">
                  <a:moveTo>
                    <a:pt x="0" y="0"/>
                  </a:moveTo>
                  <a:lnTo>
                    <a:pt x="0" y="1548"/>
                  </a:lnTo>
                  <a:lnTo>
                    <a:pt x="491" y="1548"/>
                  </a:lnTo>
                  <a:lnTo>
                    <a:pt x="731" y="39"/>
                  </a:lnTo>
                  <a:cubicBezTo>
                    <a:pt x="741" y="19"/>
                    <a:pt x="731"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5838812" y="1798508"/>
              <a:ext cx="19364" cy="40244"/>
            </a:xfrm>
            <a:custGeom>
              <a:avLst/>
              <a:gdLst/>
              <a:ahLst/>
              <a:cxnLst/>
              <a:rect l="l" t="t" r="r" b="b"/>
              <a:pathLst>
                <a:path w="741" h="1540" extrusionOk="0">
                  <a:moveTo>
                    <a:pt x="0" y="1"/>
                  </a:moveTo>
                  <a:lnTo>
                    <a:pt x="0" y="1539"/>
                  </a:lnTo>
                  <a:lnTo>
                    <a:pt x="712" y="1539"/>
                  </a:lnTo>
                  <a:cubicBezTo>
                    <a:pt x="731" y="1539"/>
                    <a:pt x="741" y="1520"/>
                    <a:pt x="731" y="1501"/>
                  </a:cubicBezTo>
                  <a:lnTo>
                    <a:pt x="4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5801625" y="1837210"/>
              <a:ext cx="141246" cy="24669"/>
            </a:xfrm>
            <a:custGeom>
              <a:avLst/>
              <a:gdLst/>
              <a:ahLst/>
              <a:cxnLst/>
              <a:rect l="l" t="t" r="r" b="b"/>
              <a:pathLst>
                <a:path w="5405" h="944" extrusionOk="0">
                  <a:moveTo>
                    <a:pt x="250" y="1"/>
                  </a:moveTo>
                  <a:cubicBezTo>
                    <a:pt x="106" y="1"/>
                    <a:pt x="0" y="116"/>
                    <a:pt x="0" y="251"/>
                  </a:cubicBezTo>
                  <a:lnTo>
                    <a:pt x="0" y="693"/>
                  </a:lnTo>
                  <a:cubicBezTo>
                    <a:pt x="0" y="828"/>
                    <a:pt x="106" y="943"/>
                    <a:pt x="250" y="943"/>
                  </a:cubicBezTo>
                  <a:lnTo>
                    <a:pt x="5154" y="943"/>
                  </a:lnTo>
                  <a:cubicBezTo>
                    <a:pt x="5289" y="943"/>
                    <a:pt x="5404" y="828"/>
                    <a:pt x="5404" y="693"/>
                  </a:cubicBezTo>
                  <a:lnTo>
                    <a:pt x="5404" y="251"/>
                  </a:lnTo>
                  <a:cubicBezTo>
                    <a:pt x="5404" y="116"/>
                    <a:pt x="5289" y="1"/>
                    <a:pt x="5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5801625" y="1843743"/>
              <a:ext cx="141246" cy="18136"/>
            </a:xfrm>
            <a:custGeom>
              <a:avLst/>
              <a:gdLst/>
              <a:ahLst/>
              <a:cxnLst/>
              <a:rect l="l" t="t" r="r" b="b"/>
              <a:pathLst>
                <a:path w="5405" h="694" extrusionOk="0">
                  <a:moveTo>
                    <a:pt x="0" y="1"/>
                  </a:moveTo>
                  <a:lnTo>
                    <a:pt x="0" y="10"/>
                  </a:lnTo>
                  <a:lnTo>
                    <a:pt x="0" y="443"/>
                  </a:lnTo>
                  <a:cubicBezTo>
                    <a:pt x="0" y="578"/>
                    <a:pt x="116" y="693"/>
                    <a:pt x="250" y="693"/>
                  </a:cubicBezTo>
                  <a:lnTo>
                    <a:pt x="5154" y="693"/>
                  </a:lnTo>
                  <a:cubicBezTo>
                    <a:pt x="5289" y="693"/>
                    <a:pt x="5404" y="578"/>
                    <a:pt x="5404" y="443"/>
                  </a:cubicBezTo>
                  <a:lnTo>
                    <a:pt x="5404" y="10"/>
                  </a:lnTo>
                  <a:cubicBezTo>
                    <a:pt x="5404" y="10"/>
                    <a:pt x="5404" y="1"/>
                    <a:pt x="5404" y="1"/>
                  </a:cubicBezTo>
                  <a:cubicBezTo>
                    <a:pt x="5404" y="135"/>
                    <a:pt x="5289" y="241"/>
                    <a:pt x="5154" y="241"/>
                  </a:cubicBezTo>
                  <a:lnTo>
                    <a:pt x="250" y="241"/>
                  </a:lnTo>
                  <a:cubicBezTo>
                    <a:pt x="116" y="241"/>
                    <a:pt x="10" y="13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7"/>
          <p:cNvGrpSpPr/>
          <p:nvPr/>
        </p:nvGrpSpPr>
        <p:grpSpPr>
          <a:xfrm>
            <a:off x="941211" y="1102123"/>
            <a:ext cx="472553" cy="442690"/>
            <a:chOff x="6641674" y="1899635"/>
            <a:chExt cx="472553" cy="442690"/>
          </a:xfrm>
        </p:grpSpPr>
        <p:sp>
          <p:nvSpPr>
            <p:cNvPr id="685" name="Google Shape;685;p37"/>
            <p:cNvSpPr/>
            <p:nvPr/>
          </p:nvSpPr>
          <p:spPr>
            <a:xfrm>
              <a:off x="6641674" y="1899635"/>
              <a:ext cx="472553" cy="433387"/>
            </a:xfrm>
            <a:custGeom>
              <a:avLst/>
              <a:gdLst/>
              <a:ahLst/>
              <a:cxnLst/>
              <a:rect l="l" t="t" r="r" b="b"/>
              <a:pathLst>
                <a:path w="13464" h="13454" extrusionOk="0">
                  <a:moveTo>
                    <a:pt x="5222" y="0"/>
                  </a:moveTo>
                  <a:cubicBezTo>
                    <a:pt x="2337" y="0"/>
                    <a:pt x="1" y="2347"/>
                    <a:pt x="1" y="5231"/>
                  </a:cubicBezTo>
                  <a:lnTo>
                    <a:pt x="1" y="13232"/>
                  </a:lnTo>
                  <a:cubicBezTo>
                    <a:pt x="1" y="13357"/>
                    <a:pt x="97" y="13453"/>
                    <a:pt x="222" y="13453"/>
                  </a:cubicBezTo>
                  <a:lnTo>
                    <a:pt x="13242" y="13453"/>
                  </a:lnTo>
                  <a:cubicBezTo>
                    <a:pt x="13367" y="13453"/>
                    <a:pt x="13463" y="13357"/>
                    <a:pt x="13463" y="13232"/>
                  </a:cubicBezTo>
                  <a:lnTo>
                    <a:pt x="13463" y="9155"/>
                  </a:lnTo>
                  <a:cubicBezTo>
                    <a:pt x="13463" y="8385"/>
                    <a:pt x="12838" y="7770"/>
                    <a:pt x="12078" y="7770"/>
                  </a:cubicBezTo>
                  <a:lnTo>
                    <a:pt x="11838" y="7770"/>
                  </a:lnTo>
                  <a:cubicBezTo>
                    <a:pt x="11069" y="7760"/>
                    <a:pt x="10453" y="7145"/>
                    <a:pt x="10453" y="6376"/>
                  </a:cubicBezTo>
                  <a:lnTo>
                    <a:pt x="10453" y="5231"/>
                  </a:lnTo>
                  <a:cubicBezTo>
                    <a:pt x="10453" y="2347"/>
                    <a:pt x="8107" y="0"/>
                    <a:pt x="5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6759041" y="1981462"/>
              <a:ext cx="234722" cy="351587"/>
            </a:xfrm>
            <a:custGeom>
              <a:avLst/>
              <a:gdLst/>
              <a:ahLst/>
              <a:cxnLst/>
              <a:rect l="l" t="t" r="r" b="b"/>
              <a:pathLst>
                <a:path w="8982" h="13454" extrusionOk="0">
                  <a:moveTo>
                    <a:pt x="731" y="0"/>
                  </a:moveTo>
                  <a:cubicBezTo>
                    <a:pt x="491" y="0"/>
                    <a:pt x="241" y="20"/>
                    <a:pt x="0" y="58"/>
                  </a:cubicBezTo>
                  <a:cubicBezTo>
                    <a:pt x="2577" y="414"/>
                    <a:pt x="4501" y="2625"/>
                    <a:pt x="4501" y="5222"/>
                  </a:cubicBezTo>
                  <a:lnTo>
                    <a:pt x="4501" y="7732"/>
                  </a:lnTo>
                  <a:cubicBezTo>
                    <a:pt x="4501" y="8357"/>
                    <a:pt x="5010" y="8876"/>
                    <a:pt x="5645" y="8876"/>
                  </a:cubicBezTo>
                  <a:lnTo>
                    <a:pt x="6385" y="8876"/>
                  </a:lnTo>
                  <a:cubicBezTo>
                    <a:pt x="7010" y="8876"/>
                    <a:pt x="7530" y="9386"/>
                    <a:pt x="7530" y="10020"/>
                  </a:cubicBezTo>
                  <a:lnTo>
                    <a:pt x="7530" y="13222"/>
                  </a:lnTo>
                  <a:cubicBezTo>
                    <a:pt x="7530" y="13347"/>
                    <a:pt x="7424" y="13453"/>
                    <a:pt x="7299" y="13453"/>
                  </a:cubicBezTo>
                  <a:lnTo>
                    <a:pt x="8751" y="13453"/>
                  </a:lnTo>
                  <a:cubicBezTo>
                    <a:pt x="8876" y="13453"/>
                    <a:pt x="8982" y="13347"/>
                    <a:pt x="8982" y="13222"/>
                  </a:cubicBezTo>
                  <a:lnTo>
                    <a:pt x="8982" y="9155"/>
                  </a:lnTo>
                  <a:cubicBezTo>
                    <a:pt x="8982" y="8391"/>
                    <a:pt x="8366" y="7770"/>
                    <a:pt x="7605" y="7770"/>
                  </a:cubicBezTo>
                  <a:cubicBezTo>
                    <a:pt x="7599" y="7770"/>
                    <a:pt x="7593" y="7770"/>
                    <a:pt x="7587" y="7770"/>
                  </a:cubicBezTo>
                  <a:lnTo>
                    <a:pt x="7347" y="7770"/>
                  </a:lnTo>
                  <a:cubicBezTo>
                    <a:pt x="6578" y="7770"/>
                    <a:pt x="5953" y="7145"/>
                    <a:pt x="5953" y="6376"/>
                  </a:cubicBezTo>
                  <a:lnTo>
                    <a:pt x="5953" y="5231"/>
                  </a:lnTo>
                  <a:cubicBezTo>
                    <a:pt x="5953" y="2347"/>
                    <a:pt x="3616" y="10"/>
                    <a:pt x="731"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6641680" y="2266410"/>
              <a:ext cx="352083" cy="66873"/>
            </a:xfrm>
            <a:custGeom>
              <a:avLst/>
              <a:gdLst/>
              <a:ahLst/>
              <a:cxnLst/>
              <a:rect l="l" t="t" r="r" b="b"/>
              <a:pathLst>
                <a:path w="13473" h="2559" extrusionOk="0">
                  <a:moveTo>
                    <a:pt x="1" y="1"/>
                  </a:moveTo>
                  <a:lnTo>
                    <a:pt x="1" y="2318"/>
                  </a:lnTo>
                  <a:cubicBezTo>
                    <a:pt x="1" y="2443"/>
                    <a:pt x="106" y="2549"/>
                    <a:pt x="231" y="2559"/>
                  </a:cubicBezTo>
                  <a:lnTo>
                    <a:pt x="13232" y="2559"/>
                  </a:lnTo>
                  <a:cubicBezTo>
                    <a:pt x="13367" y="2549"/>
                    <a:pt x="13463" y="2443"/>
                    <a:pt x="13473" y="2318"/>
                  </a:cubicBezTo>
                  <a:lnTo>
                    <a:pt x="13473"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6641680" y="2266410"/>
              <a:ext cx="34469" cy="75915"/>
            </a:xfrm>
            <a:custGeom>
              <a:avLst/>
              <a:gdLst/>
              <a:ahLst/>
              <a:cxnLst/>
              <a:rect l="l" t="t" r="r" b="b"/>
              <a:pathLst>
                <a:path w="1319" h="2905" extrusionOk="0">
                  <a:moveTo>
                    <a:pt x="1" y="1"/>
                  </a:moveTo>
                  <a:lnTo>
                    <a:pt x="1" y="2665"/>
                  </a:lnTo>
                  <a:cubicBezTo>
                    <a:pt x="1" y="2790"/>
                    <a:pt x="106" y="2895"/>
                    <a:pt x="231" y="2905"/>
                  </a:cubicBezTo>
                  <a:lnTo>
                    <a:pt x="1318" y="2905"/>
                  </a:lnTo>
                  <a:lnTo>
                    <a:pt x="1318" y="1"/>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6659032" y="2266410"/>
              <a:ext cx="17117" cy="75680"/>
            </a:xfrm>
            <a:custGeom>
              <a:avLst/>
              <a:gdLst/>
              <a:ahLst/>
              <a:cxnLst/>
              <a:rect l="l" t="t" r="r" b="b"/>
              <a:pathLst>
                <a:path w="655" h="2896" extrusionOk="0">
                  <a:moveTo>
                    <a:pt x="0" y="1"/>
                  </a:moveTo>
                  <a:lnTo>
                    <a:pt x="0" y="2895"/>
                  </a:lnTo>
                  <a:lnTo>
                    <a:pt x="654" y="2895"/>
                  </a:lnTo>
                  <a:lnTo>
                    <a:pt x="654"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959060" y="2266410"/>
              <a:ext cx="34469" cy="75680"/>
            </a:xfrm>
            <a:custGeom>
              <a:avLst/>
              <a:gdLst/>
              <a:ahLst/>
              <a:cxnLst/>
              <a:rect l="l" t="t" r="r" b="b"/>
              <a:pathLst>
                <a:path w="1319" h="2896" extrusionOk="0">
                  <a:moveTo>
                    <a:pt x="1" y="1"/>
                  </a:moveTo>
                  <a:lnTo>
                    <a:pt x="1" y="2895"/>
                  </a:lnTo>
                  <a:lnTo>
                    <a:pt x="1087" y="2895"/>
                  </a:lnTo>
                  <a:cubicBezTo>
                    <a:pt x="1212" y="2895"/>
                    <a:pt x="1318" y="2790"/>
                    <a:pt x="1318" y="2665"/>
                  </a:cubicBezTo>
                  <a:lnTo>
                    <a:pt x="1318" y="1"/>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6970375" y="2266410"/>
              <a:ext cx="23389" cy="75915"/>
            </a:xfrm>
            <a:custGeom>
              <a:avLst/>
              <a:gdLst/>
              <a:ahLst/>
              <a:cxnLst/>
              <a:rect l="l" t="t" r="r" b="b"/>
              <a:pathLst>
                <a:path w="895" h="2905" extrusionOk="0">
                  <a:moveTo>
                    <a:pt x="231" y="1"/>
                  </a:moveTo>
                  <a:lnTo>
                    <a:pt x="231" y="2665"/>
                  </a:lnTo>
                  <a:cubicBezTo>
                    <a:pt x="231" y="2790"/>
                    <a:pt x="125" y="2895"/>
                    <a:pt x="0" y="2905"/>
                  </a:cubicBezTo>
                  <a:lnTo>
                    <a:pt x="654" y="2905"/>
                  </a:lnTo>
                  <a:cubicBezTo>
                    <a:pt x="779" y="2895"/>
                    <a:pt x="885" y="2790"/>
                    <a:pt x="895" y="2665"/>
                  </a:cubicBezTo>
                  <a:lnTo>
                    <a:pt x="895"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6676123" y="2259146"/>
              <a:ext cx="28406" cy="73903"/>
            </a:xfrm>
            <a:custGeom>
              <a:avLst/>
              <a:gdLst/>
              <a:ahLst/>
              <a:cxnLst/>
              <a:rect l="l" t="t" r="r" b="b"/>
              <a:pathLst>
                <a:path w="1087" h="2828" extrusionOk="0">
                  <a:moveTo>
                    <a:pt x="0" y="0"/>
                  </a:moveTo>
                  <a:lnTo>
                    <a:pt x="0" y="2827"/>
                  </a:lnTo>
                  <a:lnTo>
                    <a:pt x="1087" y="2827"/>
                  </a:lnTo>
                  <a:lnTo>
                    <a:pt x="1087" y="0"/>
                  </a:lnTo>
                  <a:close/>
                </a:path>
              </a:pathLst>
            </a:custGeom>
            <a:solidFill>
              <a:srgbClr val="DDE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6704503" y="2259146"/>
              <a:ext cx="28171" cy="73903"/>
            </a:xfrm>
            <a:custGeom>
              <a:avLst/>
              <a:gdLst/>
              <a:ahLst/>
              <a:cxnLst/>
              <a:rect l="l" t="t" r="r" b="b"/>
              <a:pathLst>
                <a:path w="1078" h="2828" extrusionOk="0">
                  <a:moveTo>
                    <a:pt x="1" y="0"/>
                  </a:moveTo>
                  <a:lnTo>
                    <a:pt x="1" y="2827"/>
                  </a:lnTo>
                  <a:lnTo>
                    <a:pt x="1078" y="2827"/>
                  </a:lnTo>
                  <a:lnTo>
                    <a:pt x="1078" y="0"/>
                  </a:ln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732648" y="2259146"/>
              <a:ext cx="28432" cy="73903"/>
            </a:xfrm>
            <a:custGeom>
              <a:avLst/>
              <a:gdLst/>
              <a:ahLst/>
              <a:cxnLst/>
              <a:rect l="l" t="t" r="r" b="b"/>
              <a:pathLst>
                <a:path w="1088" h="2828" extrusionOk="0">
                  <a:moveTo>
                    <a:pt x="1" y="0"/>
                  </a:moveTo>
                  <a:lnTo>
                    <a:pt x="1" y="2827"/>
                  </a:lnTo>
                  <a:lnTo>
                    <a:pt x="1087" y="2827"/>
                  </a:lnTo>
                  <a:lnTo>
                    <a:pt x="1087" y="0"/>
                  </a:lnTo>
                  <a:close/>
                </a:path>
              </a:pathLst>
            </a:custGeom>
            <a:solidFill>
              <a:srgbClr val="DDE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6761054" y="2259146"/>
              <a:ext cx="28406" cy="73903"/>
            </a:xfrm>
            <a:custGeom>
              <a:avLst/>
              <a:gdLst/>
              <a:ahLst/>
              <a:cxnLst/>
              <a:rect l="l" t="t" r="r" b="b"/>
              <a:pathLst>
                <a:path w="1087" h="2828" extrusionOk="0">
                  <a:moveTo>
                    <a:pt x="0" y="0"/>
                  </a:moveTo>
                  <a:lnTo>
                    <a:pt x="0" y="2827"/>
                  </a:lnTo>
                  <a:lnTo>
                    <a:pt x="1087" y="2827"/>
                  </a:lnTo>
                  <a:lnTo>
                    <a:pt x="1087" y="0"/>
                  </a:ln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6789433" y="2259146"/>
              <a:ext cx="28171" cy="73903"/>
            </a:xfrm>
            <a:custGeom>
              <a:avLst/>
              <a:gdLst/>
              <a:ahLst/>
              <a:cxnLst/>
              <a:rect l="l" t="t" r="r" b="b"/>
              <a:pathLst>
                <a:path w="1078" h="2828" extrusionOk="0">
                  <a:moveTo>
                    <a:pt x="1" y="0"/>
                  </a:moveTo>
                  <a:lnTo>
                    <a:pt x="1" y="2827"/>
                  </a:lnTo>
                  <a:lnTo>
                    <a:pt x="1078" y="2827"/>
                  </a:lnTo>
                  <a:lnTo>
                    <a:pt x="1078" y="0"/>
                  </a:lnTo>
                  <a:close/>
                </a:path>
              </a:pathLst>
            </a:custGeom>
            <a:solidFill>
              <a:srgbClr val="DDE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6817578" y="2259146"/>
              <a:ext cx="28432" cy="73903"/>
            </a:xfrm>
            <a:custGeom>
              <a:avLst/>
              <a:gdLst/>
              <a:ahLst/>
              <a:cxnLst/>
              <a:rect l="l" t="t" r="r" b="b"/>
              <a:pathLst>
                <a:path w="1088" h="2828" extrusionOk="0">
                  <a:moveTo>
                    <a:pt x="1" y="0"/>
                  </a:moveTo>
                  <a:lnTo>
                    <a:pt x="1" y="2827"/>
                  </a:lnTo>
                  <a:lnTo>
                    <a:pt x="1087" y="2827"/>
                  </a:lnTo>
                  <a:lnTo>
                    <a:pt x="1087" y="0"/>
                  </a:ln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6845984" y="2259146"/>
              <a:ext cx="28171" cy="73903"/>
            </a:xfrm>
            <a:custGeom>
              <a:avLst/>
              <a:gdLst/>
              <a:ahLst/>
              <a:cxnLst/>
              <a:rect l="l" t="t" r="r" b="b"/>
              <a:pathLst>
                <a:path w="1078" h="2828" extrusionOk="0">
                  <a:moveTo>
                    <a:pt x="0" y="0"/>
                  </a:moveTo>
                  <a:lnTo>
                    <a:pt x="0" y="2827"/>
                  </a:lnTo>
                  <a:lnTo>
                    <a:pt x="1077" y="2827"/>
                  </a:lnTo>
                  <a:lnTo>
                    <a:pt x="1077" y="0"/>
                  </a:lnTo>
                  <a:close/>
                </a:path>
              </a:pathLst>
            </a:custGeom>
            <a:solidFill>
              <a:srgbClr val="DDE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6874129" y="2259146"/>
              <a:ext cx="28432" cy="73903"/>
            </a:xfrm>
            <a:custGeom>
              <a:avLst/>
              <a:gdLst/>
              <a:ahLst/>
              <a:cxnLst/>
              <a:rect l="l" t="t" r="r" b="b"/>
              <a:pathLst>
                <a:path w="1088" h="2828" extrusionOk="0">
                  <a:moveTo>
                    <a:pt x="0" y="0"/>
                  </a:moveTo>
                  <a:lnTo>
                    <a:pt x="0" y="2827"/>
                  </a:lnTo>
                  <a:lnTo>
                    <a:pt x="1087" y="2827"/>
                  </a:lnTo>
                  <a:lnTo>
                    <a:pt x="1087" y="0"/>
                  </a:ln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6902535" y="2259146"/>
              <a:ext cx="28406" cy="73903"/>
            </a:xfrm>
            <a:custGeom>
              <a:avLst/>
              <a:gdLst/>
              <a:ahLst/>
              <a:cxnLst/>
              <a:rect l="l" t="t" r="r" b="b"/>
              <a:pathLst>
                <a:path w="1087" h="2828" extrusionOk="0">
                  <a:moveTo>
                    <a:pt x="0" y="0"/>
                  </a:moveTo>
                  <a:lnTo>
                    <a:pt x="0" y="2827"/>
                  </a:lnTo>
                  <a:lnTo>
                    <a:pt x="1087" y="2827"/>
                  </a:lnTo>
                  <a:lnTo>
                    <a:pt x="1087" y="0"/>
                  </a:lnTo>
                  <a:close/>
                </a:path>
              </a:pathLst>
            </a:custGeom>
            <a:solidFill>
              <a:srgbClr val="DDE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6930915" y="2259146"/>
              <a:ext cx="28171" cy="73903"/>
            </a:xfrm>
            <a:custGeom>
              <a:avLst/>
              <a:gdLst/>
              <a:ahLst/>
              <a:cxnLst/>
              <a:rect l="l" t="t" r="r" b="b"/>
              <a:pathLst>
                <a:path w="1078" h="2828" extrusionOk="0">
                  <a:moveTo>
                    <a:pt x="1" y="0"/>
                  </a:moveTo>
                  <a:lnTo>
                    <a:pt x="1" y="2827"/>
                  </a:lnTo>
                  <a:lnTo>
                    <a:pt x="1078" y="2827"/>
                  </a:lnTo>
                  <a:lnTo>
                    <a:pt x="1078" y="0"/>
                  </a:ln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6694207" y="2259146"/>
              <a:ext cx="20619" cy="38964"/>
            </a:xfrm>
            <a:custGeom>
              <a:avLst/>
              <a:gdLst/>
              <a:ahLst/>
              <a:cxnLst/>
              <a:rect l="l" t="t" r="r" b="b"/>
              <a:pathLst>
                <a:path w="789" h="1491" extrusionOk="0">
                  <a:moveTo>
                    <a:pt x="0" y="0"/>
                  </a:moveTo>
                  <a:lnTo>
                    <a:pt x="0" y="1164"/>
                  </a:lnTo>
                  <a:cubicBezTo>
                    <a:pt x="0" y="1346"/>
                    <a:pt x="145" y="1490"/>
                    <a:pt x="327" y="1490"/>
                  </a:cubicBezTo>
                  <a:lnTo>
                    <a:pt x="462" y="1490"/>
                  </a:lnTo>
                  <a:cubicBezTo>
                    <a:pt x="467" y="1491"/>
                    <a:pt x="473" y="1491"/>
                    <a:pt x="478" y="1491"/>
                  </a:cubicBezTo>
                  <a:cubicBezTo>
                    <a:pt x="653" y="1491"/>
                    <a:pt x="789" y="1341"/>
                    <a:pt x="789" y="1164"/>
                  </a:cubicBezTo>
                  <a:lnTo>
                    <a:pt x="789"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6699224" y="2259146"/>
              <a:ext cx="15601" cy="39068"/>
            </a:xfrm>
            <a:custGeom>
              <a:avLst/>
              <a:gdLst/>
              <a:ahLst/>
              <a:cxnLst/>
              <a:rect l="l" t="t" r="r" b="b"/>
              <a:pathLst>
                <a:path w="597" h="1495" extrusionOk="0">
                  <a:moveTo>
                    <a:pt x="203" y="0"/>
                  </a:moveTo>
                  <a:lnTo>
                    <a:pt x="203" y="1164"/>
                  </a:lnTo>
                  <a:cubicBezTo>
                    <a:pt x="203" y="1298"/>
                    <a:pt x="126" y="1414"/>
                    <a:pt x="1" y="1471"/>
                  </a:cubicBezTo>
                  <a:cubicBezTo>
                    <a:pt x="36" y="1485"/>
                    <a:pt x="66" y="1494"/>
                    <a:pt x="98" y="1494"/>
                  </a:cubicBezTo>
                  <a:cubicBezTo>
                    <a:pt x="110" y="1494"/>
                    <a:pt x="122" y="1493"/>
                    <a:pt x="135" y="1490"/>
                  </a:cubicBezTo>
                  <a:lnTo>
                    <a:pt x="270" y="1490"/>
                  </a:lnTo>
                  <a:cubicBezTo>
                    <a:pt x="453" y="1490"/>
                    <a:pt x="597" y="1346"/>
                    <a:pt x="597" y="1164"/>
                  </a:cubicBezTo>
                  <a:lnTo>
                    <a:pt x="597" y="0"/>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6750757" y="2259146"/>
              <a:ext cx="20619" cy="38964"/>
            </a:xfrm>
            <a:custGeom>
              <a:avLst/>
              <a:gdLst/>
              <a:ahLst/>
              <a:cxnLst/>
              <a:rect l="l" t="t" r="r" b="b"/>
              <a:pathLst>
                <a:path w="789" h="1491" extrusionOk="0">
                  <a:moveTo>
                    <a:pt x="0" y="0"/>
                  </a:moveTo>
                  <a:lnTo>
                    <a:pt x="0" y="1164"/>
                  </a:lnTo>
                  <a:cubicBezTo>
                    <a:pt x="0" y="1346"/>
                    <a:pt x="144" y="1490"/>
                    <a:pt x="327" y="1490"/>
                  </a:cubicBezTo>
                  <a:lnTo>
                    <a:pt x="462" y="1490"/>
                  </a:lnTo>
                  <a:cubicBezTo>
                    <a:pt x="467" y="1491"/>
                    <a:pt x="472" y="1491"/>
                    <a:pt x="478" y="1491"/>
                  </a:cubicBezTo>
                  <a:cubicBezTo>
                    <a:pt x="653" y="1491"/>
                    <a:pt x="789" y="1341"/>
                    <a:pt x="789" y="1164"/>
                  </a:cubicBezTo>
                  <a:lnTo>
                    <a:pt x="789"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6807282" y="2259146"/>
              <a:ext cx="20645" cy="38964"/>
            </a:xfrm>
            <a:custGeom>
              <a:avLst/>
              <a:gdLst/>
              <a:ahLst/>
              <a:cxnLst/>
              <a:rect l="l" t="t" r="r" b="b"/>
              <a:pathLst>
                <a:path w="790" h="1491" extrusionOk="0">
                  <a:moveTo>
                    <a:pt x="1" y="0"/>
                  </a:moveTo>
                  <a:lnTo>
                    <a:pt x="1" y="1164"/>
                  </a:lnTo>
                  <a:cubicBezTo>
                    <a:pt x="1" y="1346"/>
                    <a:pt x="145" y="1490"/>
                    <a:pt x="328" y="1490"/>
                  </a:cubicBezTo>
                  <a:lnTo>
                    <a:pt x="462" y="1490"/>
                  </a:lnTo>
                  <a:cubicBezTo>
                    <a:pt x="468" y="1491"/>
                    <a:pt x="473" y="1491"/>
                    <a:pt x="478" y="1491"/>
                  </a:cubicBezTo>
                  <a:cubicBezTo>
                    <a:pt x="653" y="1491"/>
                    <a:pt x="789" y="1341"/>
                    <a:pt x="789" y="1164"/>
                  </a:cubicBezTo>
                  <a:lnTo>
                    <a:pt x="789"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6863833" y="2259146"/>
              <a:ext cx="20619" cy="38964"/>
            </a:xfrm>
            <a:custGeom>
              <a:avLst/>
              <a:gdLst/>
              <a:ahLst/>
              <a:cxnLst/>
              <a:rect l="l" t="t" r="r" b="b"/>
              <a:pathLst>
                <a:path w="789" h="1491" extrusionOk="0">
                  <a:moveTo>
                    <a:pt x="0" y="0"/>
                  </a:moveTo>
                  <a:lnTo>
                    <a:pt x="0" y="1164"/>
                  </a:lnTo>
                  <a:cubicBezTo>
                    <a:pt x="0" y="1346"/>
                    <a:pt x="154" y="1490"/>
                    <a:pt x="327" y="1490"/>
                  </a:cubicBezTo>
                  <a:lnTo>
                    <a:pt x="462" y="1490"/>
                  </a:lnTo>
                  <a:cubicBezTo>
                    <a:pt x="644" y="1490"/>
                    <a:pt x="789" y="1346"/>
                    <a:pt x="789" y="1164"/>
                  </a:cubicBezTo>
                  <a:lnTo>
                    <a:pt x="789"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6920619" y="2259146"/>
              <a:ext cx="20619" cy="38964"/>
            </a:xfrm>
            <a:custGeom>
              <a:avLst/>
              <a:gdLst/>
              <a:ahLst/>
              <a:cxnLst/>
              <a:rect l="l" t="t" r="r" b="b"/>
              <a:pathLst>
                <a:path w="789" h="1491" extrusionOk="0">
                  <a:moveTo>
                    <a:pt x="0" y="0"/>
                  </a:moveTo>
                  <a:lnTo>
                    <a:pt x="0" y="1164"/>
                  </a:lnTo>
                  <a:cubicBezTo>
                    <a:pt x="0" y="1346"/>
                    <a:pt x="145" y="1490"/>
                    <a:pt x="327" y="1490"/>
                  </a:cubicBezTo>
                  <a:lnTo>
                    <a:pt x="462" y="1490"/>
                  </a:lnTo>
                  <a:cubicBezTo>
                    <a:pt x="467" y="1491"/>
                    <a:pt x="472" y="1491"/>
                    <a:pt x="477" y="1491"/>
                  </a:cubicBezTo>
                  <a:cubicBezTo>
                    <a:pt x="644" y="1491"/>
                    <a:pt x="789" y="1341"/>
                    <a:pt x="789" y="1164"/>
                  </a:cubicBezTo>
                  <a:lnTo>
                    <a:pt x="789"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6755775" y="2259146"/>
              <a:ext cx="15601" cy="39068"/>
            </a:xfrm>
            <a:custGeom>
              <a:avLst/>
              <a:gdLst/>
              <a:ahLst/>
              <a:cxnLst/>
              <a:rect l="l" t="t" r="r" b="b"/>
              <a:pathLst>
                <a:path w="597" h="1495" extrusionOk="0">
                  <a:moveTo>
                    <a:pt x="202" y="0"/>
                  </a:moveTo>
                  <a:lnTo>
                    <a:pt x="202" y="1164"/>
                  </a:lnTo>
                  <a:cubicBezTo>
                    <a:pt x="202" y="1298"/>
                    <a:pt x="125" y="1414"/>
                    <a:pt x="0" y="1471"/>
                  </a:cubicBezTo>
                  <a:cubicBezTo>
                    <a:pt x="36" y="1485"/>
                    <a:pt x="66" y="1494"/>
                    <a:pt x="98" y="1494"/>
                  </a:cubicBezTo>
                  <a:cubicBezTo>
                    <a:pt x="110" y="1494"/>
                    <a:pt x="122" y="1493"/>
                    <a:pt x="135" y="1490"/>
                  </a:cubicBezTo>
                  <a:lnTo>
                    <a:pt x="270" y="1490"/>
                  </a:lnTo>
                  <a:cubicBezTo>
                    <a:pt x="452" y="1490"/>
                    <a:pt x="597" y="1346"/>
                    <a:pt x="597" y="1164"/>
                  </a:cubicBezTo>
                  <a:lnTo>
                    <a:pt x="597" y="0"/>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6812561" y="2259146"/>
              <a:ext cx="15366" cy="39068"/>
            </a:xfrm>
            <a:custGeom>
              <a:avLst/>
              <a:gdLst/>
              <a:ahLst/>
              <a:cxnLst/>
              <a:rect l="l" t="t" r="r" b="b"/>
              <a:pathLst>
                <a:path w="588" h="1495" extrusionOk="0">
                  <a:moveTo>
                    <a:pt x="193" y="0"/>
                  </a:moveTo>
                  <a:lnTo>
                    <a:pt x="193" y="1164"/>
                  </a:lnTo>
                  <a:cubicBezTo>
                    <a:pt x="193" y="1298"/>
                    <a:pt x="116" y="1414"/>
                    <a:pt x="1" y="1471"/>
                  </a:cubicBezTo>
                  <a:cubicBezTo>
                    <a:pt x="29" y="1485"/>
                    <a:pt x="57" y="1494"/>
                    <a:pt x="89" y="1494"/>
                  </a:cubicBezTo>
                  <a:cubicBezTo>
                    <a:pt x="100" y="1494"/>
                    <a:pt x="113" y="1493"/>
                    <a:pt x="126" y="1490"/>
                  </a:cubicBezTo>
                  <a:lnTo>
                    <a:pt x="260" y="1490"/>
                  </a:lnTo>
                  <a:cubicBezTo>
                    <a:pt x="266" y="1491"/>
                    <a:pt x="271" y="1491"/>
                    <a:pt x="276" y="1491"/>
                  </a:cubicBezTo>
                  <a:cubicBezTo>
                    <a:pt x="451" y="1491"/>
                    <a:pt x="587" y="1341"/>
                    <a:pt x="587" y="1164"/>
                  </a:cubicBezTo>
                  <a:lnTo>
                    <a:pt x="587" y="0"/>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6869111" y="2259146"/>
              <a:ext cx="15340" cy="39068"/>
            </a:xfrm>
            <a:custGeom>
              <a:avLst/>
              <a:gdLst/>
              <a:ahLst/>
              <a:cxnLst/>
              <a:rect l="l" t="t" r="r" b="b"/>
              <a:pathLst>
                <a:path w="587" h="1495" extrusionOk="0">
                  <a:moveTo>
                    <a:pt x="192" y="0"/>
                  </a:moveTo>
                  <a:lnTo>
                    <a:pt x="192" y="1164"/>
                  </a:lnTo>
                  <a:cubicBezTo>
                    <a:pt x="192" y="1298"/>
                    <a:pt x="116" y="1414"/>
                    <a:pt x="0" y="1471"/>
                  </a:cubicBezTo>
                  <a:cubicBezTo>
                    <a:pt x="28" y="1485"/>
                    <a:pt x="62" y="1494"/>
                    <a:pt x="93" y="1494"/>
                  </a:cubicBezTo>
                  <a:cubicBezTo>
                    <a:pt x="104" y="1494"/>
                    <a:pt x="115" y="1493"/>
                    <a:pt x="125" y="1490"/>
                  </a:cubicBezTo>
                  <a:lnTo>
                    <a:pt x="260" y="1490"/>
                  </a:lnTo>
                  <a:cubicBezTo>
                    <a:pt x="442" y="1490"/>
                    <a:pt x="587" y="1346"/>
                    <a:pt x="587" y="1164"/>
                  </a:cubicBezTo>
                  <a:lnTo>
                    <a:pt x="587" y="0"/>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6925636" y="2259146"/>
              <a:ext cx="15601" cy="39068"/>
            </a:xfrm>
            <a:custGeom>
              <a:avLst/>
              <a:gdLst/>
              <a:ahLst/>
              <a:cxnLst/>
              <a:rect l="l" t="t" r="r" b="b"/>
              <a:pathLst>
                <a:path w="597" h="1495" extrusionOk="0">
                  <a:moveTo>
                    <a:pt x="203" y="0"/>
                  </a:moveTo>
                  <a:lnTo>
                    <a:pt x="203" y="1164"/>
                  </a:lnTo>
                  <a:cubicBezTo>
                    <a:pt x="203" y="1298"/>
                    <a:pt x="126" y="1414"/>
                    <a:pt x="1" y="1471"/>
                  </a:cubicBezTo>
                  <a:cubicBezTo>
                    <a:pt x="29" y="1485"/>
                    <a:pt x="62" y="1494"/>
                    <a:pt x="97" y="1494"/>
                  </a:cubicBezTo>
                  <a:cubicBezTo>
                    <a:pt x="110" y="1494"/>
                    <a:pt x="123" y="1493"/>
                    <a:pt x="135" y="1490"/>
                  </a:cubicBezTo>
                  <a:lnTo>
                    <a:pt x="270" y="1490"/>
                  </a:lnTo>
                  <a:cubicBezTo>
                    <a:pt x="443" y="1490"/>
                    <a:pt x="597" y="1346"/>
                    <a:pt x="597" y="1164"/>
                  </a:cubicBezTo>
                  <a:lnTo>
                    <a:pt x="597" y="0"/>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6641680" y="2239781"/>
              <a:ext cx="352083" cy="26655"/>
            </a:xfrm>
            <a:custGeom>
              <a:avLst/>
              <a:gdLst/>
              <a:ahLst/>
              <a:cxnLst/>
              <a:rect l="l" t="t" r="r" b="b"/>
              <a:pathLst>
                <a:path w="13473" h="1020" extrusionOk="0">
                  <a:moveTo>
                    <a:pt x="1" y="1"/>
                  </a:moveTo>
                  <a:lnTo>
                    <a:pt x="1" y="1020"/>
                  </a:lnTo>
                  <a:lnTo>
                    <a:pt x="13473" y="1020"/>
                  </a:lnTo>
                  <a:lnTo>
                    <a:pt x="13473"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7"/>
          <p:cNvGrpSpPr/>
          <p:nvPr/>
        </p:nvGrpSpPr>
        <p:grpSpPr>
          <a:xfrm>
            <a:off x="5118166" y="3745242"/>
            <a:ext cx="515085" cy="442692"/>
            <a:chOff x="7050889" y="2913503"/>
            <a:chExt cx="363529" cy="339513"/>
          </a:xfrm>
        </p:grpSpPr>
        <p:sp>
          <p:nvSpPr>
            <p:cNvPr id="714" name="Google Shape;714;p37"/>
            <p:cNvSpPr/>
            <p:nvPr/>
          </p:nvSpPr>
          <p:spPr>
            <a:xfrm>
              <a:off x="7057814" y="2913503"/>
              <a:ext cx="217893" cy="268146"/>
            </a:xfrm>
            <a:custGeom>
              <a:avLst/>
              <a:gdLst/>
              <a:ahLst/>
              <a:cxnLst/>
              <a:rect l="l" t="t" r="r" b="b"/>
              <a:pathLst>
                <a:path w="8338" h="10261" extrusionOk="0">
                  <a:moveTo>
                    <a:pt x="8338" y="0"/>
                  </a:moveTo>
                  <a:lnTo>
                    <a:pt x="1818" y="1443"/>
                  </a:lnTo>
                  <a:lnTo>
                    <a:pt x="1818" y="3741"/>
                  </a:lnTo>
                  <a:lnTo>
                    <a:pt x="1818" y="8655"/>
                  </a:lnTo>
                  <a:cubicBezTo>
                    <a:pt x="1597" y="8558"/>
                    <a:pt x="1357" y="8510"/>
                    <a:pt x="1126" y="8501"/>
                  </a:cubicBezTo>
                  <a:cubicBezTo>
                    <a:pt x="501" y="8501"/>
                    <a:pt x="1" y="8895"/>
                    <a:pt x="1" y="9385"/>
                  </a:cubicBezTo>
                  <a:cubicBezTo>
                    <a:pt x="1" y="9866"/>
                    <a:pt x="501" y="10260"/>
                    <a:pt x="1126" y="10260"/>
                  </a:cubicBezTo>
                  <a:cubicBezTo>
                    <a:pt x="2251" y="10260"/>
                    <a:pt x="2578" y="9405"/>
                    <a:pt x="2578" y="9068"/>
                  </a:cubicBezTo>
                  <a:lnTo>
                    <a:pt x="2578" y="3577"/>
                  </a:lnTo>
                  <a:lnTo>
                    <a:pt x="7578" y="2462"/>
                  </a:lnTo>
                  <a:lnTo>
                    <a:pt x="7578" y="7154"/>
                  </a:lnTo>
                  <a:cubicBezTo>
                    <a:pt x="7357" y="7058"/>
                    <a:pt x="7126" y="7010"/>
                    <a:pt x="6886" y="7001"/>
                  </a:cubicBezTo>
                  <a:cubicBezTo>
                    <a:pt x="6270" y="7001"/>
                    <a:pt x="5770" y="7395"/>
                    <a:pt x="5770" y="7876"/>
                  </a:cubicBezTo>
                  <a:cubicBezTo>
                    <a:pt x="5770" y="8366"/>
                    <a:pt x="6270" y="8760"/>
                    <a:pt x="6886" y="8760"/>
                  </a:cubicBezTo>
                  <a:cubicBezTo>
                    <a:pt x="7886" y="8760"/>
                    <a:pt x="8338" y="8020"/>
                    <a:pt x="8338" y="7529"/>
                  </a:cubicBezTo>
                  <a:cubicBezTo>
                    <a:pt x="8338" y="7241"/>
                    <a:pt x="8338" y="2298"/>
                    <a:pt x="8338" y="2298"/>
                  </a:cubicBezTo>
                  <a:lnTo>
                    <a:pt x="83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262118" y="2972223"/>
              <a:ext cx="152300" cy="280794"/>
            </a:xfrm>
            <a:custGeom>
              <a:avLst/>
              <a:gdLst/>
              <a:ahLst/>
              <a:cxnLst/>
              <a:rect l="l" t="t" r="r" b="b"/>
              <a:pathLst>
                <a:path w="5828" h="10745" extrusionOk="0">
                  <a:moveTo>
                    <a:pt x="2252" y="1"/>
                  </a:moveTo>
                  <a:cubicBezTo>
                    <a:pt x="2222" y="1"/>
                    <a:pt x="2193" y="25"/>
                    <a:pt x="2193" y="61"/>
                  </a:cubicBezTo>
                  <a:lnTo>
                    <a:pt x="2193" y="8946"/>
                  </a:lnTo>
                  <a:cubicBezTo>
                    <a:pt x="1905" y="8812"/>
                    <a:pt x="1597" y="8735"/>
                    <a:pt x="1280" y="8725"/>
                  </a:cubicBezTo>
                  <a:cubicBezTo>
                    <a:pt x="578" y="8725"/>
                    <a:pt x="1" y="9177"/>
                    <a:pt x="1" y="9735"/>
                  </a:cubicBezTo>
                  <a:cubicBezTo>
                    <a:pt x="1" y="10292"/>
                    <a:pt x="578" y="10744"/>
                    <a:pt x="1280" y="10744"/>
                  </a:cubicBezTo>
                  <a:cubicBezTo>
                    <a:pt x="2347" y="10744"/>
                    <a:pt x="2953" y="9725"/>
                    <a:pt x="2953" y="9167"/>
                  </a:cubicBezTo>
                  <a:lnTo>
                    <a:pt x="2953" y="3552"/>
                  </a:lnTo>
                  <a:cubicBezTo>
                    <a:pt x="4107" y="3994"/>
                    <a:pt x="5097" y="4802"/>
                    <a:pt x="5761" y="5859"/>
                  </a:cubicBezTo>
                  <a:cubicBezTo>
                    <a:pt x="5768" y="5871"/>
                    <a:pt x="5780" y="5876"/>
                    <a:pt x="5792" y="5876"/>
                  </a:cubicBezTo>
                  <a:cubicBezTo>
                    <a:pt x="5810" y="5876"/>
                    <a:pt x="5828" y="5864"/>
                    <a:pt x="5828" y="5840"/>
                  </a:cubicBezTo>
                  <a:cubicBezTo>
                    <a:pt x="5828" y="5282"/>
                    <a:pt x="5761" y="3167"/>
                    <a:pt x="4684" y="2715"/>
                  </a:cubicBezTo>
                  <a:cubicBezTo>
                    <a:pt x="4030" y="2446"/>
                    <a:pt x="3376" y="1676"/>
                    <a:pt x="2914" y="1003"/>
                  </a:cubicBezTo>
                  <a:cubicBezTo>
                    <a:pt x="2895" y="965"/>
                    <a:pt x="2876" y="936"/>
                    <a:pt x="2847" y="907"/>
                  </a:cubicBezTo>
                  <a:cubicBezTo>
                    <a:pt x="2607" y="551"/>
                    <a:pt x="2414" y="234"/>
                    <a:pt x="2299" y="32"/>
                  </a:cubicBezTo>
                  <a:cubicBezTo>
                    <a:pt x="2288" y="10"/>
                    <a:pt x="2270" y="1"/>
                    <a:pt x="2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263373" y="3037136"/>
              <a:ext cx="151046" cy="214626"/>
            </a:xfrm>
            <a:custGeom>
              <a:avLst/>
              <a:gdLst/>
              <a:ahLst/>
              <a:cxnLst/>
              <a:rect l="l" t="t" r="r" b="b"/>
              <a:pathLst>
                <a:path w="5780" h="8213" extrusionOk="0">
                  <a:moveTo>
                    <a:pt x="2491" y="0"/>
                  </a:moveTo>
                  <a:lnTo>
                    <a:pt x="2491" y="6212"/>
                  </a:lnTo>
                  <a:cubicBezTo>
                    <a:pt x="2491" y="6760"/>
                    <a:pt x="1895" y="7780"/>
                    <a:pt x="828" y="7780"/>
                  </a:cubicBezTo>
                  <a:cubicBezTo>
                    <a:pt x="539" y="7780"/>
                    <a:pt x="251" y="7703"/>
                    <a:pt x="1" y="7539"/>
                  </a:cubicBezTo>
                  <a:lnTo>
                    <a:pt x="1" y="7539"/>
                  </a:lnTo>
                  <a:lnTo>
                    <a:pt x="20" y="7578"/>
                  </a:lnTo>
                  <a:lnTo>
                    <a:pt x="30" y="7616"/>
                  </a:lnTo>
                  <a:cubicBezTo>
                    <a:pt x="58" y="7664"/>
                    <a:pt x="87" y="7712"/>
                    <a:pt x="116" y="7760"/>
                  </a:cubicBezTo>
                  <a:lnTo>
                    <a:pt x="145" y="7789"/>
                  </a:lnTo>
                  <a:lnTo>
                    <a:pt x="164" y="7818"/>
                  </a:lnTo>
                  <a:cubicBezTo>
                    <a:pt x="193" y="7847"/>
                    <a:pt x="222" y="7876"/>
                    <a:pt x="260" y="7905"/>
                  </a:cubicBezTo>
                  <a:lnTo>
                    <a:pt x="289" y="7933"/>
                  </a:lnTo>
                  <a:lnTo>
                    <a:pt x="299" y="7943"/>
                  </a:lnTo>
                  <a:lnTo>
                    <a:pt x="328" y="7962"/>
                  </a:lnTo>
                  <a:lnTo>
                    <a:pt x="337" y="7972"/>
                  </a:lnTo>
                  <a:lnTo>
                    <a:pt x="366" y="7991"/>
                  </a:lnTo>
                  <a:lnTo>
                    <a:pt x="376" y="7991"/>
                  </a:lnTo>
                  <a:lnTo>
                    <a:pt x="433" y="8030"/>
                  </a:lnTo>
                  <a:lnTo>
                    <a:pt x="443" y="8039"/>
                  </a:lnTo>
                  <a:lnTo>
                    <a:pt x="472" y="8049"/>
                  </a:lnTo>
                  <a:lnTo>
                    <a:pt x="491" y="8068"/>
                  </a:lnTo>
                  <a:lnTo>
                    <a:pt x="520" y="8078"/>
                  </a:lnTo>
                  <a:lnTo>
                    <a:pt x="539" y="8087"/>
                  </a:lnTo>
                  <a:lnTo>
                    <a:pt x="558" y="8097"/>
                  </a:lnTo>
                  <a:lnTo>
                    <a:pt x="587" y="8107"/>
                  </a:lnTo>
                  <a:lnTo>
                    <a:pt x="616" y="8126"/>
                  </a:lnTo>
                  <a:lnTo>
                    <a:pt x="655" y="8135"/>
                  </a:lnTo>
                  <a:lnTo>
                    <a:pt x="683" y="8145"/>
                  </a:lnTo>
                  <a:lnTo>
                    <a:pt x="712" y="8164"/>
                  </a:lnTo>
                  <a:lnTo>
                    <a:pt x="732" y="8164"/>
                  </a:lnTo>
                  <a:lnTo>
                    <a:pt x="770" y="8174"/>
                  </a:lnTo>
                  <a:lnTo>
                    <a:pt x="789" y="8183"/>
                  </a:lnTo>
                  <a:lnTo>
                    <a:pt x="828" y="8193"/>
                  </a:lnTo>
                  <a:lnTo>
                    <a:pt x="847" y="8193"/>
                  </a:lnTo>
                  <a:lnTo>
                    <a:pt x="885" y="8203"/>
                  </a:lnTo>
                  <a:lnTo>
                    <a:pt x="905" y="8203"/>
                  </a:lnTo>
                  <a:lnTo>
                    <a:pt x="953" y="8212"/>
                  </a:lnTo>
                  <a:lnTo>
                    <a:pt x="1222" y="8212"/>
                  </a:lnTo>
                  <a:cubicBezTo>
                    <a:pt x="2280" y="8212"/>
                    <a:pt x="2886" y="7193"/>
                    <a:pt x="2886" y="6635"/>
                  </a:cubicBezTo>
                  <a:lnTo>
                    <a:pt x="2886" y="1068"/>
                  </a:lnTo>
                  <a:cubicBezTo>
                    <a:pt x="4049" y="1510"/>
                    <a:pt x="5040" y="2318"/>
                    <a:pt x="5713" y="3375"/>
                  </a:cubicBezTo>
                  <a:cubicBezTo>
                    <a:pt x="5719" y="3382"/>
                    <a:pt x="5729" y="3385"/>
                    <a:pt x="5738" y="3385"/>
                  </a:cubicBezTo>
                  <a:cubicBezTo>
                    <a:pt x="5755" y="3385"/>
                    <a:pt x="5774" y="3375"/>
                    <a:pt x="5780" y="3356"/>
                  </a:cubicBezTo>
                  <a:cubicBezTo>
                    <a:pt x="5780" y="3260"/>
                    <a:pt x="5780" y="3116"/>
                    <a:pt x="5770" y="2933"/>
                  </a:cubicBezTo>
                  <a:cubicBezTo>
                    <a:pt x="5482" y="2029"/>
                    <a:pt x="4809" y="827"/>
                    <a:pt x="2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105323" y="2913739"/>
              <a:ext cx="170384" cy="97788"/>
            </a:xfrm>
            <a:custGeom>
              <a:avLst/>
              <a:gdLst/>
              <a:ahLst/>
              <a:cxnLst/>
              <a:rect l="l" t="t" r="r" b="b"/>
              <a:pathLst>
                <a:path w="6520" h="3742" extrusionOk="0">
                  <a:moveTo>
                    <a:pt x="6520" y="1"/>
                  </a:moveTo>
                  <a:lnTo>
                    <a:pt x="0" y="1443"/>
                  </a:lnTo>
                  <a:lnTo>
                    <a:pt x="0" y="3741"/>
                  </a:lnTo>
                  <a:lnTo>
                    <a:pt x="6520" y="2289"/>
                  </a:lnTo>
                  <a:lnTo>
                    <a:pt x="65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082196" y="2913503"/>
              <a:ext cx="193511" cy="267884"/>
            </a:xfrm>
            <a:custGeom>
              <a:avLst/>
              <a:gdLst/>
              <a:ahLst/>
              <a:cxnLst/>
              <a:rect l="l" t="t" r="r" b="b"/>
              <a:pathLst>
                <a:path w="7405" h="10251" extrusionOk="0">
                  <a:moveTo>
                    <a:pt x="7405" y="0"/>
                  </a:moveTo>
                  <a:lnTo>
                    <a:pt x="885" y="1443"/>
                  </a:lnTo>
                  <a:lnTo>
                    <a:pt x="885" y="3741"/>
                  </a:lnTo>
                  <a:lnTo>
                    <a:pt x="1231" y="3664"/>
                  </a:lnTo>
                  <a:lnTo>
                    <a:pt x="1231" y="9058"/>
                  </a:lnTo>
                  <a:cubicBezTo>
                    <a:pt x="1231" y="9376"/>
                    <a:pt x="953" y="10135"/>
                    <a:pt x="1" y="10241"/>
                  </a:cubicBezTo>
                  <a:cubicBezTo>
                    <a:pt x="68" y="10251"/>
                    <a:pt x="126" y="10251"/>
                    <a:pt x="193" y="10251"/>
                  </a:cubicBezTo>
                  <a:cubicBezTo>
                    <a:pt x="1318" y="10251"/>
                    <a:pt x="1645" y="9395"/>
                    <a:pt x="1645" y="9058"/>
                  </a:cubicBezTo>
                  <a:lnTo>
                    <a:pt x="1645" y="3577"/>
                  </a:lnTo>
                  <a:lnTo>
                    <a:pt x="6241" y="2558"/>
                  </a:lnTo>
                  <a:lnTo>
                    <a:pt x="6991" y="2395"/>
                  </a:lnTo>
                  <a:lnTo>
                    <a:pt x="6991" y="7529"/>
                  </a:lnTo>
                  <a:cubicBezTo>
                    <a:pt x="6991" y="7981"/>
                    <a:pt x="6607" y="8645"/>
                    <a:pt x="5761" y="8751"/>
                  </a:cubicBezTo>
                  <a:cubicBezTo>
                    <a:pt x="5828" y="8751"/>
                    <a:pt x="5886" y="8760"/>
                    <a:pt x="5953" y="8760"/>
                  </a:cubicBezTo>
                  <a:cubicBezTo>
                    <a:pt x="6953" y="8760"/>
                    <a:pt x="7405" y="8020"/>
                    <a:pt x="7405" y="7529"/>
                  </a:cubicBezTo>
                  <a:lnTo>
                    <a:pt x="7405" y="2298"/>
                  </a:lnTo>
                  <a:lnTo>
                    <a:pt x="74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7354601" y="3215961"/>
              <a:ext cx="50775" cy="17195"/>
            </a:xfrm>
            <a:custGeom>
              <a:avLst/>
              <a:gdLst/>
              <a:ahLst/>
              <a:cxnLst/>
              <a:rect l="l" t="t" r="r" b="b"/>
              <a:pathLst>
                <a:path w="1943" h="658" extrusionOk="0">
                  <a:moveTo>
                    <a:pt x="1689" y="0"/>
                  </a:moveTo>
                  <a:cubicBezTo>
                    <a:pt x="1664" y="0"/>
                    <a:pt x="1639" y="5"/>
                    <a:pt x="1616" y="13"/>
                  </a:cubicBezTo>
                  <a:cubicBezTo>
                    <a:pt x="1424" y="90"/>
                    <a:pt x="1000" y="215"/>
                    <a:pt x="202" y="254"/>
                  </a:cubicBezTo>
                  <a:cubicBezTo>
                    <a:pt x="96" y="254"/>
                    <a:pt x="0" y="340"/>
                    <a:pt x="0" y="456"/>
                  </a:cubicBezTo>
                  <a:cubicBezTo>
                    <a:pt x="0" y="571"/>
                    <a:pt x="96" y="658"/>
                    <a:pt x="202" y="658"/>
                  </a:cubicBezTo>
                  <a:lnTo>
                    <a:pt x="212" y="658"/>
                  </a:lnTo>
                  <a:cubicBezTo>
                    <a:pt x="1039" y="619"/>
                    <a:pt x="1510" y="504"/>
                    <a:pt x="1760" y="408"/>
                  </a:cubicBezTo>
                  <a:cubicBezTo>
                    <a:pt x="1904" y="350"/>
                    <a:pt x="1943" y="187"/>
                    <a:pt x="1847" y="71"/>
                  </a:cubicBezTo>
                  <a:cubicBezTo>
                    <a:pt x="1806" y="24"/>
                    <a:pt x="1747" y="0"/>
                    <a:pt x="16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7050889" y="3195813"/>
              <a:ext cx="197431" cy="26786"/>
            </a:xfrm>
            <a:custGeom>
              <a:avLst/>
              <a:gdLst/>
              <a:ahLst/>
              <a:cxnLst/>
              <a:rect l="l" t="t" r="r" b="b"/>
              <a:pathLst>
                <a:path w="7555" h="1025" extrusionOk="0">
                  <a:moveTo>
                    <a:pt x="2504" y="0"/>
                  </a:moveTo>
                  <a:cubicBezTo>
                    <a:pt x="1357" y="0"/>
                    <a:pt x="655" y="173"/>
                    <a:pt x="227" y="371"/>
                  </a:cubicBezTo>
                  <a:cubicBezTo>
                    <a:pt x="1" y="463"/>
                    <a:pt x="111" y="767"/>
                    <a:pt x="308" y="767"/>
                  </a:cubicBezTo>
                  <a:cubicBezTo>
                    <a:pt x="337" y="767"/>
                    <a:pt x="368" y="761"/>
                    <a:pt x="400" y="746"/>
                  </a:cubicBezTo>
                  <a:cubicBezTo>
                    <a:pt x="927" y="505"/>
                    <a:pt x="1669" y="416"/>
                    <a:pt x="2477" y="416"/>
                  </a:cubicBezTo>
                  <a:cubicBezTo>
                    <a:pt x="3826" y="416"/>
                    <a:pt x="5360" y="663"/>
                    <a:pt x="6382" y="861"/>
                  </a:cubicBezTo>
                  <a:cubicBezTo>
                    <a:pt x="6670" y="919"/>
                    <a:pt x="6959" y="977"/>
                    <a:pt x="7237" y="1025"/>
                  </a:cubicBezTo>
                  <a:lnTo>
                    <a:pt x="7276" y="1025"/>
                  </a:lnTo>
                  <a:cubicBezTo>
                    <a:pt x="7526" y="1025"/>
                    <a:pt x="7555" y="669"/>
                    <a:pt x="7305" y="621"/>
                  </a:cubicBezTo>
                  <a:cubicBezTo>
                    <a:pt x="7035" y="573"/>
                    <a:pt x="6747" y="515"/>
                    <a:pt x="6459" y="458"/>
                  </a:cubicBezTo>
                  <a:cubicBezTo>
                    <a:pt x="4755" y="123"/>
                    <a:pt x="3471" y="0"/>
                    <a:pt x="25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7357371" y="3166361"/>
              <a:ext cx="47509" cy="16803"/>
            </a:xfrm>
            <a:custGeom>
              <a:avLst/>
              <a:gdLst/>
              <a:ahLst/>
              <a:cxnLst/>
              <a:rect l="l" t="t" r="r" b="b"/>
              <a:pathLst>
                <a:path w="1818" h="643" extrusionOk="0">
                  <a:moveTo>
                    <a:pt x="1579" y="0"/>
                  </a:moveTo>
                  <a:cubicBezTo>
                    <a:pt x="1553" y="0"/>
                    <a:pt x="1526" y="6"/>
                    <a:pt x="1500" y="17"/>
                  </a:cubicBezTo>
                  <a:cubicBezTo>
                    <a:pt x="1096" y="152"/>
                    <a:pt x="673" y="219"/>
                    <a:pt x="250" y="238"/>
                  </a:cubicBezTo>
                  <a:cubicBezTo>
                    <a:pt x="0" y="257"/>
                    <a:pt x="10" y="633"/>
                    <a:pt x="269" y="642"/>
                  </a:cubicBezTo>
                  <a:lnTo>
                    <a:pt x="279" y="642"/>
                  </a:lnTo>
                  <a:cubicBezTo>
                    <a:pt x="741" y="623"/>
                    <a:pt x="1202" y="546"/>
                    <a:pt x="1644" y="392"/>
                  </a:cubicBezTo>
                  <a:cubicBezTo>
                    <a:pt x="1769" y="344"/>
                    <a:pt x="1818" y="190"/>
                    <a:pt x="1741" y="84"/>
                  </a:cubicBezTo>
                  <a:cubicBezTo>
                    <a:pt x="1700" y="30"/>
                    <a:pt x="1641" y="0"/>
                    <a:pt x="15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7145855" y="3147938"/>
              <a:ext cx="145872" cy="31464"/>
            </a:xfrm>
            <a:custGeom>
              <a:avLst/>
              <a:gdLst/>
              <a:ahLst/>
              <a:cxnLst/>
              <a:rect l="l" t="t" r="r" b="b"/>
              <a:pathLst>
                <a:path w="5582" h="1204" extrusionOk="0">
                  <a:moveTo>
                    <a:pt x="286" y="1"/>
                  </a:moveTo>
                  <a:cubicBezTo>
                    <a:pt x="35" y="1"/>
                    <a:pt x="1" y="376"/>
                    <a:pt x="257" y="414"/>
                  </a:cubicBezTo>
                  <a:cubicBezTo>
                    <a:pt x="1007" y="482"/>
                    <a:pt x="1844" y="616"/>
                    <a:pt x="2748" y="789"/>
                  </a:cubicBezTo>
                  <a:cubicBezTo>
                    <a:pt x="3652" y="962"/>
                    <a:pt x="4498" y="1107"/>
                    <a:pt x="5277" y="1203"/>
                  </a:cubicBezTo>
                  <a:lnTo>
                    <a:pt x="5296" y="1203"/>
                  </a:lnTo>
                  <a:cubicBezTo>
                    <a:pt x="5299" y="1203"/>
                    <a:pt x="5302" y="1203"/>
                    <a:pt x="5305" y="1203"/>
                  </a:cubicBezTo>
                  <a:cubicBezTo>
                    <a:pt x="5556" y="1203"/>
                    <a:pt x="5581" y="818"/>
                    <a:pt x="5325" y="799"/>
                  </a:cubicBezTo>
                  <a:cubicBezTo>
                    <a:pt x="4555" y="703"/>
                    <a:pt x="3719" y="559"/>
                    <a:pt x="2825" y="386"/>
                  </a:cubicBezTo>
                  <a:cubicBezTo>
                    <a:pt x="1911" y="203"/>
                    <a:pt x="1055" y="78"/>
                    <a:pt x="296" y="1"/>
                  </a:cubicBezTo>
                  <a:cubicBezTo>
                    <a:pt x="292" y="1"/>
                    <a:pt x="28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5430312B-29BE-9840-AE80-3D9AA22C45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86"/>
    </mc:Choice>
    <mc:Fallback>
      <p:transition spd="slow" advTm="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p38"/>
          <p:cNvPicPr preferRelativeResize="0"/>
          <p:nvPr/>
        </p:nvPicPr>
        <p:blipFill>
          <a:blip r:embed="rId5">
            <a:alphaModFix/>
          </a:blip>
          <a:stretch>
            <a:fillRect/>
          </a:stretch>
        </p:blipFill>
        <p:spPr>
          <a:xfrm>
            <a:off x="2380638" y="760781"/>
            <a:ext cx="4382725" cy="4163601"/>
          </a:xfrm>
          <a:prstGeom prst="rect">
            <a:avLst/>
          </a:prstGeom>
          <a:noFill/>
          <a:ln>
            <a:noFill/>
          </a:ln>
        </p:spPr>
      </p:pic>
      <p:sp>
        <p:nvSpPr>
          <p:cNvPr id="728" name="Google Shape;728;p38"/>
          <p:cNvSpPr txBox="1">
            <a:spLocks noGrp="1"/>
          </p:cNvSpPr>
          <p:nvPr>
            <p:ph type="ctrTitle" idx="4294967295"/>
          </p:nvPr>
        </p:nvSpPr>
        <p:spPr>
          <a:xfrm>
            <a:off x="447325" y="77200"/>
            <a:ext cx="3959100" cy="904500"/>
          </a:xfrm>
          <a:prstGeom prst="rect">
            <a:avLst/>
          </a:prstGeom>
        </p:spPr>
        <p:txBody>
          <a:bodyPr spcFirstLastPara="1" wrap="square" lIns="228600" tIns="228600" rIns="228600" bIns="228600" anchor="t" anchorCtr="0">
            <a:noAutofit/>
          </a:bodyPr>
          <a:lstStyle/>
          <a:p>
            <a:pPr marL="0" lvl="0" indent="0" algn="l" rtl="0">
              <a:spcBef>
                <a:spcPts val="0"/>
              </a:spcBef>
              <a:spcAft>
                <a:spcPts val="0"/>
              </a:spcAft>
              <a:buNone/>
            </a:pPr>
            <a:r>
              <a:rPr lang="en">
                <a:solidFill>
                  <a:schemeClr val="accent1"/>
                </a:solidFill>
              </a:rPr>
              <a:t>Numeric Heatmap </a:t>
            </a:r>
            <a:endParaRPr>
              <a:solidFill>
                <a:schemeClr val="accent1"/>
              </a:solidFill>
            </a:endParaRPr>
          </a:p>
        </p:txBody>
      </p:sp>
      <p:pic>
        <p:nvPicPr>
          <p:cNvPr id="6" name="Audio 5">
            <a:hlinkClick r:id="" action="ppaction://media"/>
            <a:extLst>
              <a:ext uri="{FF2B5EF4-FFF2-40B4-BE49-F238E27FC236}">
                <a16:creationId xmlns:a16="http://schemas.microsoft.com/office/drawing/2014/main" id="{208DAED8-4E49-294F-9618-3C70C47E47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70"/>
    </mc:Choice>
    <mc:Fallback>
      <p:transition spd="slow" advTm="8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733" name="Google Shape;733;p39"/>
          <p:cNvPicPr preferRelativeResize="0"/>
          <p:nvPr/>
        </p:nvPicPr>
        <p:blipFill>
          <a:blip r:embed="rId5">
            <a:alphaModFix/>
          </a:blip>
          <a:stretch>
            <a:fillRect/>
          </a:stretch>
        </p:blipFill>
        <p:spPr>
          <a:xfrm>
            <a:off x="447325" y="1066383"/>
            <a:ext cx="4571999" cy="4077117"/>
          </a:xfrm>
          <a:prstGeom prst="rect">
            <a:avLst/>
          </a:prstGeom>
          <a:noFill/>
          <a:ln>
            <a:noFill/>
          </a:ln>
        </p:spPr>
      </p:pic>
      <p:pic>
        <p:nvPicPr>
          <p:cNvPr id="734" name="Google Shape;734;p39"/>
          <p:cNvPicPr preferRelativeResize="0"/>
          <p:nvPr/>
        </p:nvPicPr>
        <p:blipFill>
          <a:blip r:embed="rId6">
            <a:alphaModFix/>
          </a:blip>
          <a:stretch>
            <a:fillRect/>
          </a:stretch>
        </p:blipFill>
        <p:spPr>
          <a:xfrm>
            <a:off x="5222375" y="2575075"/>
            <a:ext cx="3695300" cy="1059713"/>
          </a:xfrm>
          <a:prstGeom prst="rect">
            <a:avLst/>
          </a:prstGeom>
          <a:noFill/>
          <a:ln>
            <a:noFill/>
          </a:ln>
        </p:spPr>
      </p:pic>
      <p:sp>
        <p:nvSpPr>
          <p:cNvPr id="735" name="Google Shape;735;p39"/>
          <p:cNvSpPr txBox="1">
            <a:spLocks noGrp="1"/>
          </p:cNvSpPr>
          <p:nvPr>
            <p:ph type="ctrTitle" idx="4294967295"/>
          </p:nvPr>
        </p:nvSpPr>
        <p:spPr>
          <a:xfrm>
            <a:off x="1177650" y="48475"/>
            <a:ext cx="6788700" cy="904500"/>
          </a:xfrm>
          <a:prstGeom prst="rect">
            <a:avLst/>
          </a:prstGeom>
        </p:spPr>
        <p:txBody>
          <a:bodyPr spcFirstLastPara="1" wrap="square" lIns="228600" tIns="228600" rIns="228600" bIns="228600" anchor="t" anchorCtr="0">
            <a:noAutofit/>
          </a:bodyPr>
          <a:lstStyle/>
          <a:p>
            <a:pPr marL="0" lvl="0" indent="0" algn="ctr" rtl="0">
              <a:spcBef>
                <a:spcPts val="0"/>
              </a:spcBef>
              <a:spcAft>
                <a:spcPts val="0"/>
              </a:spcAft>
              <a:buNone/>
            </a:pPr>
            <a:r>
              <a:rPr lang="en">
                <a:solidFill>
                  <a:schemeClr val="accent1"/>
                </a:solidFill>
              </a:rPr>
              <a:t>Song Traits correlation with popularity</a:t>
            </a:r>
            <a:endParaRPr>
              <a:solidFill>
                <a:schemeClr val="accent1"/>
              </a:solidFill>
            </a:endParaRPr>
          </a:p>
        </p:txBody>
      </p:sp>
      <p:pic>
        <p:nvPicPr>
          <p:cNvPr id="4" name="Audio 3">
            <a:hlinkClick r:id="" action="ppaction://media"/>
            <a:extLst>
              <a:ext uri="{FF2B5EF4-FFF2-40B4-BE49-F238E27FC236}">
                <a16:creationId xmlns:a16="http://schemas.microsoft.com/office/drawing/2014/main" id="{27BEF263-DC52-B947-BA59-9B18211697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476"/>
    </mc:Choice>
    <mc:Fallback>
      <p:transition spd="slow" advTm="12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0"/>
          <p:cNvSpPr txBox="1">
            <a:spLocks noGrp="1"/>
          </p:cNvSpPr>
          <p:nvPr>
            <p:ph type="ctrTitle" idx="4294967295"/>
          </p:nvPr>
        </p:nvSpPr>
        <p:spPr>
          <a:xfrm>
            <a:off x="447325" y="77200"/>
            <a:ext cx="3959100" cy="904500"/>
          </a:xfrm>
          <a:prstGeom prst="rect">
            <a:avLst/>
          </a:prstGeom>
        </p:spPr>
        <p:txBody>
          <a:bodyPr spcFirstLastPara="1" wrap="square" lIns="228600" tIns="228600" rIns="228600" bIns="228600" anchor="t" anchorCtr="0">
            <a:noAutofit/>
          </a:bodyPr>
          <a:lstStyle/>
          <a:p>
            <a:pPr marL="0" lvl="0" indent="0" algn="l" rtl="0">
              <a:spcBef>
                <a:spcPts val="0"/>
              </a:spcBef>
              <a:spcAft>
                <a:spcPts val="0"/>
              </a:spcAft>
              <a:buNone/>
            </a:pPr>
            <a:r>
              <a:rPr lang="en">
                <a:solidFill>
                  <a:schemeClr val="accent1"/>
                </a:solidFill>
              </a:rPr>
              <a:t>Summary Statistics</a:t>
            </a:r>
            <a:endParaRPr>
              <a:solidFill>
                <a:schemeClr val="accent1"/>
              </a:solidFill>
            </a:endParaRPr>
          </a:p>
        </p:txBody>
      </p:sp>
      <p:pic>
        <p:nvPicPr>
          <p:cNvPr id="741" name="Google Shape;741;p40"/>
          <p:cNvPicPr preferRelativeResize="0"/>
          <p:nvPr/>
        </p:nvPicPr>
        <p:blipFill>
          <a:blip r:embed="rId5">
            <a:alphaModFix/>
          </a:blip>
          <a:stretch>
            <a:fillRect/>
          </a:stretch>
        </p:blipFill>
        <p:spPr>
          <a:xfrm>
            <a:off x="555263" y="981700"/>
            <a:ext cx="8033470" cy="3857000"/>
          </a:xfrm>
          <a:prstGeom prst="rect">
            <a:avLst/>
          </a:prstGeom>
          <a:noFill/>
          <a:ln>
            <a:noFill/>
          </a:ln>
        </p:spPr>
      </p:pic>
      <p:pic>
        <p:nvPicPr>
          <p:cNvPr id="2" name="Audio 1">
            <a:hlinkClick r:id="" action="ppaction://media"/>
            <a:extLst>
              <a:ext uri="{FF2B5EF4-FFF2-40B4-BE49-F238E27FC236}">
                <a16:creationId xmlns:a16="http://schemas.microsoft.com/office/drawing/2014/main" id="{46F488BA-4F62-7A44-9A21-329F192A24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46"/>
    </mc:Choice>
    <mc:Fallback>
      <p:transition spd="slow" advTm="7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1"/>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Instrumentalness</a:t>
            </a:r>
            <a:endParaRPr sz="3000"/>
          </a:p>
        </p:txBody>
      </p:sp>
      <p:pic>
        <p:nvPicPr>
          <p:cNvPr id="747" name="Google Shape;747;p41"/>
          <p:cNvPicPr preferRelativeResize="0"/>
          <p:nvPr/>
        </p:nvPicPr>
        <p:blipFill>
          <a:blip r:embed="rId5">
            <a:alphaModFix/>
          </a:blip>
          <a:stretch>
            <a:fillRect/>
          </a:stretch>
        </p:blipFill>
        <p:spPr>
          <a:xfrm>
            <a:off x="152400" y="1668525"/>
            <a:ext cx="8839200" cy="3432916"/>
          </a:xfrm>
          <a:prstGeom prst="rect">
            <a:avLst/>
          </a:prstGeom>
          <a:noFill/>
          <a:ln>
            <a:noFill/>
          </a:ln>
        </p:spPr>
      </p:pic>
      <p:pic>
        <p:nvPicPr>
          <p:cNvPr id="748" name="Google Shape;748;p41"/>
          <p:cNvPicPr preferRelativeResize="0"/>
          <p:nvPr/>
        </p:nvPicPr>
        <p:blipFill>
          <a:blip r:embed="rId6">
            <a:alphaModFix/>
          </a:blip>
          <a:stretch>
            <a:fillRect/>
          </a:stretch>
        </p:blipFill>
        <p:spPr>
          <a:xfrm>
            <a:off x="3039100" y="859575"/>
            <a:ext cx="3321150" cy="808950"/>
          </a:xfrm>
          <a:prstGeom prst="rect">
            <a:avLst/>
          </a:prstGeom>
          <a:noFill/>
          <a:ln>
            <a:noFill/>
          </a:ln>
        </p:spPr>
      </p:pic>
      <p:pic>
        <p:nvPicPr>
          <p:cNvPr id="7" name="Audio 6">
            <a:hlinkClick r:id="" action="ppaction://media"/>
            <a:extLst>
              <a:ext uri="{FF2B5EF4-FFF2-40B4-BE49-F238E27FC236}">
                <a16:creationId xmlns:a16="http://schemas.microsoft.com/office/drawing/2014/main" id="{38B344C9-63A0-FC41-9885-36F03FAC2B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53"/>
    </mc:Choice>
    <mc:Fallback>
      <p:transition spd="slow" advTm="29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42"/>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Danceability</a:t>
            </a:r>
            <a:endParaRPr sz="3000"/>
          </a:p>
        </p:txBody>
      </p:sp>
      <p:pic>
        <p:nvPicPr>
          <p:cNvPr id="754" name="Google Shape;754;p42"/>
          <p:cNvPicPr preferRelativeResize="0"/>
          <p:nvPr/>
        </p:nvPicPr>
        <p:blipFill>
          <a:blip r:embed="rId5">
            <a:alphaModFix/>
          </a:blip>
          <a:stretch>
            <a:fillRect/>
          </a:stretch>
        </p:blipFill>
        <p:spPr>
          <a:xfrm>
            <a:off x="152400" y="1610800"/>
            <a:ext cx="8839200" cy="3532711"/>
          </a:xfrm>
          <a:prstGeom prst="rect">
            <a:avLst/>
          </a:prstGeom>
          <a:noFill/>
          <a:ln>
            <a:noFill/>
          </a:ln>
        </p:spPr>
      </p:pic>
      <p:pic>
        <p:nvPicPr>
          <p:cNvPr id="755" name="Google Shape;755;p42"/>
          <p:cNvPicPr preferRelativeResize="0"/>
          <p:nvPr/>
        </p:nvPicPr>
        <p:blipFill>
          <a:blip r:embed="rId6">
            <a:alphaModFix/>
          </a:blip>
          <a:stretch>
            <a:fillRect/>
          </a:stretch>
        </p:blipFill>
        <p:spPr>
          <a:xfrm>
            <a:off x="7097662" y="-12"/>
            <a:ext cx="1710163" cy="1646525"/>
          </a:xfrm>
          <a:prstGeom prst="rect">
            <a:avLst/>
          </a:prstGeom>
          <a:noFill/>
          <a:ln>
            <a:noFill/>
          </a:ln>
        </p:spPr>
      </p:pic>
      <p:pic>
        <p:nvPicPr>
          <p:cNvPr id="5" name="Audio 4">
            <a:hlinkClick r:id="" action="ppaction://media"/>
            <a:extLst>
              <a:ext uri="{FF2B5EF4-FFF2-40B4-BE49-F238E27FC236}">
                <a16:creationId xmlns:a16="http://schemas.microsoft.com/office/drawing/2014/main" id="{962CE2E9-48D7-304D-A358-41DCF14DF7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193"/>
    </mc:Choice>
    <mc:Fallback>
      <p:transition spd="slow" advTm="19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3"/>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Loudness</a:t>
            </a:r>
            <a:endParaRPr sz="3000"/>
          </a:p>
        </p:txBody>
      </p:sp>
      <p:pic>
        <p:nvPicPr>
          <p:cNvPr id="761" name="Google Shape;761;p43"/>
          <p:cNvPicPr preferRelativeResize="0"/>
          <p:nvPr/>
        </p:nvPicPr>
        <p:blipFill>
          <a:blip r:embed="rId5">
            <a:alphaModFix/>
          </a:blip>
          <a:stretch>
            <a:fillRect/>
          </a:stretch>
        </p:blipFill>
        <p:spPr>
          <a:xfrm>
            <a:off x="152400" y="1115450"/>
            <a:ext cx="8839198" cy="3501482"/>
          </a:xfrm>
          <a:prstGeom prst="rect">
            <a:avLst/>
          </a:prstGeom>
          <a:noFill/>
          <a:ln>
            <a:noFill/>
          </a:ln>
        </p:spPr>
      </p:pic>
      <p:pic>
        <p:nvPicPr>
          <p:cNvPr id="6" name="Audio 5">
            <a:hlinkClick r:id="" action="ppaction://media"/>
            <a:extLst>
              <a:ext uri="{FF2B5EF4-FFF2-40B4-BE49-F238E27FC236}">
                <a16:creationId xmlns:a16="http://schemas.microsoft.com/office/drawing/2014/main" id="{BC14CED9-F873-F84C-B5D3-1FF8807AAF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17"/>
    </mc:Choice>
    <mc:Fallback>
      <p:transition spd="slow" advTm="10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4"/>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Valence</a:t>
            </a:r>
            <a:endParaRPr sz="3000"/>
          </a:p>
        </p:txBody>
      </p:sp>
      <p:pic>
        <p:nvPicPr>
          <p:cNvPr id="767" name="Google Shape;767;p44"/>
          <p:cNvPicPr preferRelativeResize="0"/>
          <p:nvPr/>
        </p:nvPicPr>
        <p:blipFill>
          <a:blip r:embed="rId5">
            <a:alphaModFix/>
          </a:blip>
          <a:stretch>
            <a:fillRect/>
          </a:stretch>
        </p:blipFill>
        <p:spPr>
          <a:xfrm>
            <a:off x="152400" y="1115450"/>
            <a:ext cx="8839198" cy="3442009"/>
          </a:xfrm>
          <a:prstGeom prst="rect">
            <a:avLst/>
          </a:prstGeom>
          <a:noFill/>
          <a:ln>
            <a:noFill/>
          </a:ln>
        </p:spPr>
      </p:pic>
      <p:pic>
        <p:nvPicPr>
          <p:cNvPr id="4" name="Audio 3">
            <a:hlinkClick r:id="" action="ppaction://media"/>
            <a:extLst>
              <a:ext uri="{FF2B5EF4-FFF2-40B4-BE49-F238E27FC236}">
                <a16:creationId xmlns:a16="http://schemas.microsoft.com/office/drawing/2014/main" id="{BB50942E-A0A8-C941-B9CA-3A0B87B6DB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224"/>
    </mc:Choice>
    <mc:Fallback>
      <p:transition spd="slow" advTm="10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5"/>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Acousticness</a:t>
            </a:r>
            <a:endParaRPr sz="3000"/>
          </a:p>
        </p:txBody>
      </p:sp>
      <p:pic>
        <p:nvPicPr>
          <p:cNvPr id="773" name="Google Shape;773;p45"/>
          <p:cNvPicPr preferRelativeResize="0"/>
          <p:nvPr/>
        </p:nvPicPr>
        <p:blipFill>
          <a:blip r:embed="rId5">
            <a:alphaModFix/>
          </a:blip>
          <a:stretch>
            <a:fillRect/>
          </a:stretch>
        </p:blipFill>
        <p:spPr>
          <a:xfrm>
            <a:off x="152400" y="1115450"/>
            <a:ext cx="8839198" cy="3427141"/>
          </a:xfrm>
          <a:prstGeom prst="rect">
            <a:avLst/>
          </a:prstGeom>
          <a:noFill/>
          <a:ln>
            <a:noFill/>
          </a:ln>
        </p:spPr>
      </p:pic>
      <p:pic>
        <p:nvPicPr>
          <p:cNvPr id="3" name="Audio 2">
            <a:hlinkClick r:id="" action="ppaction://media"/>
            <a:extLst>
              <a:ext uri="{FF2B5EF4-FFF2-40B4-BE49-F238E27FC236}">
                <a16:creationId xmlns:a16="http://schemas.microsoft.com/office/drawing/2014/main" id="{AECA2AC0-F4EF-AB40-A3BE-8A951F1415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76"/>
    </mc:Choice>
    <mc:Fallback>
      <p:transition spd="slow" advTm="1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61"/>
        <p:cNvGrpSpPr/>
        <p:nvPr/>
      </p:nvGrpSpPr>
      <p:grpSpPr>
        <a:xfrm>
          <a:off x="0" y="0"/>
          <a:ext cx="0" cy="0"/>
          <a:chOff x="0" y="0"/>
          <a:chExt cx="0" cy="0"/>
        </a:xfrm>
      </p:grpSpPr>
      <p:sp>
        <p:nvSpPr>
          <p:cNvPr id="362" name="Google Shape;362;p28"/>
          <p:cNvSpPr txBox="1">
            <a:spLocks noGrp="1"/>
          </p:cNvSpPr>
          <p:nvPr>
            <p:ph type="ctrTitle"/>
          </p:nvPr>
        </p:nvSpPr>
        <p:spPr>
          <a:xfrm>
            <a:off x="2592450" y="284400"/>
            <a:ext cx="3959100" cy="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Spotify</a:t>
            </a:r>
            <a:endParaRPr sz="4500">
              <a:solidFill>
                <a:schemeClr val="accent1"/>
              </a:solidFill>
            </a:endParaRPr>
          </a:p>
        </p:txBody>
      </p:sp>
      <p:sp>
        <p:nvSpPr>
          <p:cNvPr id="363" name="Google Shape;363;p28"/>
          <p:cNvSpPr txBox="1"/>
          <p:nvPr/>
        </p:nvSpPr>
        <p:spPr>
          <a:xfrm>
            <a:off x="4983600" y="2967625"/>
            <a:ext cx="4023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$0.0033 to $0.0054. That’s how much money Spotify paid artists per stream in 2021, according to Insider. That means it would take roughly 250 streams for an artist to earn $1</a:t>
            </a:r>
            <a:endParaRPr dirty="0">
              <a:latin typeface="Roboto"/>
              <a:ea typeface="Roboto"/>
              <a:cs typeface="Roboto"/>
              <a:sym typeface="Roboto"/>
            </a:endParaRPr>
          </a:p>
        </p:txBody>
      </p:sp>
      <p:sp>
        <p:nvSpPr>
          <p:cNvPr id="364" name="Google Shape;364;p28"/>
          <p:cNvSpPr txBox="1"/>
          <p:nvPr/>
        </p:nvSpPr>
        <p:spPr>
          <a:xfrm>
            <a:off x="464075" y="1080125"/>
            <a:ext cx="306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82 Million songs on it’s platform</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8 Million artists and creators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406 Million active monthly users</a:t>
            </a:r>
            <a:endParaRPr>
              <a:latin typeface="Roboto"/>
              <a:ea typeface="Roboto"/>
              <a:cs typeface="Roboto"/>
              <a:sym typeface="Roboto"/>
            </a:endParaRPr>
          </a:p>
        </p:txBody>
      </p:sp>
      <p:pic>
        <p:nvPicPr>
          <p:cNvPr id="365" name="Google Shape;365;p28"/>
          <p:cNvPicPr preferRelativeResize="0"/>
          <p:nvPr/>
        </p:nvPicPr>
        <p:blipFill rotWithShape="1">
          <a:blip r:embed="rId6">
            <a:alphaModFix/>
          </a:blip>
          <a:srcRect l="7929" t="15395" r="8951" b="11080"/>
          <a:stretch/>
        </p:blipFill>
        <p:spPr>
          <a:xfrm>
            <a:off x="403200" y="2462875"/>
            <a:ext cx="4132507" cy="2056201"/>
          </a:xfrm>
          <a:prstGeom prst="rect">
            <a:avLst/>
          </a:prstGeom>
          <a:noFill/>
          <a:ln>
            <a:noFill/>
          </a:ln>
        </p:spPr>
      </p:pic>
      <p:pic>
        <p:nvPicPr>
          <p:cNvPr id="366" name="Google Shape;366;p28"/>
          <p:cNvPicPr preferRelativeResize="0"/>
          <p:nvPr/>
        </p:nvPicPr>
        <p:blipFill>
          <a:blip r:embed="rId7">
            <a:alphaModFix/>
          </a:blip>
          <a:stretch>
            <a:fillRect/>
          </a:stretch>
        </p:blipFill>
        <p:spPr>
          <a:xfrm>
            <a:off x="6539551" y="799388"/>
            <a:ext cx="1392799" cy="1392776"/>
          </a:xfrm>
          <a:prstGeom prst="rect">
            <a:avLst/>
          </a:prstGeom>
          <a:noFill/>
          <a:ln>
            <a:noFill/>
          </a:ln>
        </p:spPr>
      </p:pic>
      <p:pic>
        <p:nvPicPr>
          <p:cNvPr id="5" name="Audio 4">
            <a:hlinkClick r:id="" action="ppaction://media"/>
            <a:extLst>
              <a:ext uri="{FF2B5EF4-FFF2-40B4-BE49-F238E27FC236}">
                <a16:creationId xmlns:a16="http://schemas.microsoft.com/office/drawing/2014/main" id="{7A93151B-271C-1E42-B7EF-EE61CC4AEA4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p14:dur="0" advTm="31257"/>
    </mc:Choice>
    <mc:Fallback>
      <p:transition advTm="31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65"/>
                                        </p:tgtEl>
                                        <p:attrNameLst>
                                          <p:attrName>style.visibility</p:attrName>
                                        </p:attrNameLst>
                                      </p:cBhvr>
                                      <p:to>
                                        <p:strVal val="visible"/>
                                      </p:to>
                                    </p:set>
                                    <p:anim calcmode="lin" valueType="num">
                                      <p:cBhvr additive="base">
                                        <p:cTn id="11" dur="500" fill="hold"/>
                                        <p:tgtEl>
                                          <p:spTgt spid="365"/>
                                        </p:tgtEl>
                                        <p:attrNameLst>
                                          <p:attrName>ppt_x</p:attrName>
                                        </p:attrNameLst>
                                      </p:cBhvr>
                                      <p:tavLst>
                                        <p:tav tm="0">
                                          <p:val>
                                            <p:strVal val="#ppt_x"/>
                                          </p:val>
                                        </p:tav>
                                        <p:tav tm="100000">
                                          <p:val>
                                            <p:strVal val="#ppt_x"/>
                                          </p:val>
                                        </p:tav>
                                      </p:tavLst>
                                    </p:anim>
                                    <p:anim calcmode="lin" valueType="num">
                                      <p:cBhvr additive="base">
                                        <p:cTn id="12" dur="500" fill="hold"/>
                                        <p:tgtEl>
                                          <p:spTgt spid="36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63"/>
                                        </p:tgtEl>
                                        <p:attrNameLst>
                                          <p:attrName>style.visibility</p:attrName>
                                        </p:attrNameLst>
                                      </p:cBhvr>
                                      <p:to>
                                        <p:strVal val="visible"/>
                                      </p:to>
                                    </p:set>
                                    <p:anim calcmode="lin" valueType="num">
                                      <p:cBhvr additive="base">
                                        <p:cTn id="17" dur="500" fill="hold"/>
                                        <p:tgtEl>
                                          <p:spTgt spid="363"/>
                                        </p:tgtEl>
                                        <p:attrNameLst>
                                          <p:attrName>ppt_x</p:attrName>
                                        </p:attrNameLst>
                                      </p:cBhvr>
                                      <p:tavLst>
                                        <p:tav tm="0">
                                          <p:val>
                                            <p:strVal val="#ppt_x"/>
                                          </p:val>
                                        </p:tav>
                                        <p:tav tm="100000">
                                          <p:val>
                                            <p:strVal val="#ppt_x"/>
                                          </p:val>
                                        </p:tav>
                                      </p:tavLst>
                                    </p:anim>
                                    <p:anim calcmode="lin" valueType="num">
                                      <p:cBhvr additive="base">
                                        <p:cTn id="18" dur="500" fill="hold"/>
                                        <p:tgtEl>
                                          <p:spTgt spid="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3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46"/>
          <p:cNvSpPr txBox="1">
            <a:spLocks noGrp="1"/>
          </p:cNvSpPr>
          <p:nvPr>
            <p:ph type="title"/>
          </p:nvPr>
        </p:nvSpPr>
        <p:spPr>
          <a:xfrm>
            <a:off x="1028400" y="288275"/>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Energy</a:t>
            </a:r>
            <a:endParaRPr sz="3000"/>
          </a:p>
        </p:txBody>
      </p:sp>
      <p:pic>
        <p:nvPicPr>
          <p:cNvPr id="779" name="Google Shape;779;p46"/>
          <p:cNvPicPr preferRelativeResize="0"/>
          <p:nvPr/>
        </p:nvPicPr>
        <p:blipFill>
          <a:blip r:embed="rId5">
            <a:alphaModFix/>
          </a:blip>
          <a:stretch>
            <a:fillRect/>
          </a:stretch>
        </p:blipFill>
        <p:spPr>
          <a:xfrm>
            <a:off x="132400" y="1818675"/>
            <a:ext cx="7873051" cy="3121275"/>
          </a:xfrm>
          <a:prstGeom prst="rect">
            <a:avLst/>
          </a:prstGeom>
          <a:noFill/>
          <a:ln>
            <a:noFill/>
          </a:ln>
        </p:spPr>
      </p:pic>
      <p:pic>
        <p:nvPicPr>
          <p:cNvPr id="780" name="Google Shape;780;p46"/>
          <p:cNvPicPr preferRelativeResize="0"/>
          <p:nvPr/>
        </p:nvPicPr>
        <p:blipFill>
          <a:blip r:embed="rId6">
            <a:alphaModFix/>
          </a:blip>
          <a:stretch>
            <a:fillRect/>
          </a:stretch>
        </p:blipFill>
        <p:spPr>
          <a:xfrm>
            <a:off x="7091875" y="151999"/>
            <a:ext cx="1849350" cy="1849350"/>
          </a:xfrm>
          <a:prstGeom prst="rect">
            <a:avLst/>
          </a:prstGeom>
          <a:noFill/>
          <a:ln>
            <a:noFill/>
          </a:ln>
        </p:spPr>
      </p:pic>
      <p:pic>
        <p:nvPicPr>
          <p:cNvPr id="9" name="Audio 8">
            <a:hlinkClick r:id="" action="ppaction://media"/>
            <a:extLst>
              <a:ext uri="{FF2B5EF4-FFF2-40B4-BE49-F238E27FC236}">
                <a16:creationId xmlns:a16="http://schemas.microsoft.com/office/drawing/2014/main" id="{0A5501A6-4DE2-8246-9717-45B23E5128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92"/>
    </mc:Choice>
    <mc:Fallback>
      <p:transition spd="slow" advTm="11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47"/>
          <p:cNvSpPr txBox="1">
            <a:spLocks noGrp="1"/>
          </p:cNvSpPr>
          <p:nvPr>
            <p:ph type="ctrTitle"/>
          </p:nvPr>
        </p:nvSpPr>
        <p:spPr>
          <a:xfrm>
            <a:off x="3276950" y="1969638"/>
            <a:ext cx="5327100" cy="12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Machine Learning</a:t>
            </a:r>
            <a:endParaRPr/>
          </a:p>
        </p:txBody>
      </p:sp>
      <p:sp>
        <p:nvSpPr>
          <p:cNvPr id="786" name="Google Shape;786;p47"/>
          <p:cNvSpPr txBox="1">
            <a:spLocks noGrp="1"/>
          </p:cNvSpPr>
          <p:nvPr>
            <p:ph type="title" idx="2"/>
          </p:nvPr>
        </p:nvSpPr>
        <p:spPr>
          <a:xfrm>
            <a:off x="4908950" y="713225"/>
            <a:ext cx="2063100" cy="9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87" name="Google Shape;787;p47"/>
          <p:cNvSpPr/>
          <p:nvPr/>
        </p:nvSpPr>
        <p:spPr>
          <a:xfrm>
            <a:off x="2435805" y="4347259"/>
            <a:ext cx="30412" cy="8758"/>
          </a:xfrm>
          <a:custGeom>
            <a:avLst/>
            <a:gdLst/>
            <a:ahLst/>
            <a:cxnLst/>
            <a:rect l="l" t="t" r="r" b="b"/>
            <a:pathLst>
              <a:path w="507" h="146" fill="none" extrusionOk="0">
                <a:moveTo>
                  <a:pt x="0" y="145"/>
                </a:moveTo>
                <a:lnTo>
                  <a:pt x="73" y="1"/>
                </a:lnTo>
                <a:lnTo>
                  <a:pt x="506" y="73"/>
                </a:lnTo>
                <a:lnTo>
                  <a:pt x="506" y="73"/>
                </a:lnTo>
                <a:lnTo>
                  <a:pt x="0" y="1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a:off x="1049250" y="1448540"/>
            <a:ext cx="143064" cy="199390"/>
          </a:xfrm>
          <a:custGeom>
            <a:avLst/>
            <a:gdLst/>
            <a:ahLst/>
            <a:cxnLst/>
            <a:rect l="l" t="t" r="r" b="b"/>
            <a:pathLst>
              <a:path w="2385" h="3324" extrusionOk="0">
                <a:moveTo>
                  <a:pt x="1301" y="1"/>
                </a:moveTo>
                <a:lnTo>
                  <a:pt x="940" y="2023"/>
                </a:lnTo>
                <a:lnTo>
                  <a:pt x="1" y="1806"/>
                </a:lnTo>
                <a:lnTo>
                  <a:pt x="1" y="2673"/>
                </a:lnTo>
                <a:lnTo>
                  <a:pt x="940" y="2673"/>
                </a:lnTo>
                <a:lnTo>
                  <a:pt x="1518" y="434"/>
                </a:lnTo>
                <a:lnTo>
                  <a:pt x="2168" y="723"/>
                </a:lnTo>
                <a:lnTo>
                  <a:pt x="1951" y="2384"/>
                </a:lnTo>
                <a:lnTo>
                  <a:pt x="1301" y="2673"/>
                </a:lnTo>
                <a:lnTo>
                  <a:pt x="1445" y="3323"/>
                </a:lnTo>
                <a:lnTo>
                  <a:pt x="2168" y="3034"/>
                </a:lnTo>
                <a:lnTo>
                  <a:pt x="2384" y="217"/>
                </a:lnTo>
                <a:lnTo>
                  <a:pt x="1301" y="1"/>
                </a:lnTo>
                <a:close/>
              </a:path>
            </a:pathLst>
          </a:custGeom>
          <a:solidFill>
            <a:srgbClr val="70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a:off x="1499858" y="1275243"/>
            <a:ext cx="104074" cy="82359"/>
          </a:xfrm>
          <a:custGeom>
            <a:avLst/>
            <a:gdLst/>
            <a:ahLst/>
            <a:cxnLst/>
            <a:rect l="l" t="t" r="r" b="b"/>
            <a:pathLst>
              <a:path w="1735" h="1373" extrusionOk="0">
                <a:moveTo>
                  <a:pt x="1590" y="0"/>
                </a:moveTo>
                <a:lnTo>
                  <a:pt x="796" y="1012"/>
                </a:lnTo>
                <a:lnTo>
                  <a:pt x="362" y="795"/>
                </a:lnTo>
                <a:lnTo>
                  <a:pt x="1" y="1373"/>
                </a:lnTo>
                <a:lnTo>
                  <a:pt x="868" y="1373"/>
                </a:lnTo>
                <a:lnTo>
                  <a:pt x="1735" y="72"/>
                </a:lnTo>
                <a:lnTo>
                  <a:pt x="1590" y="0"/>
                </a:lnTo>
                <a:close/>
              </a:path>
            </a:pathLst>
          </a:custGeom>
          <a:solidFill>
            <a:srgbClr val="70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1387206" y="1435523"/>
            <a:ext cx="69403" cy="190752"/>
          </a:xfrm>
          <a:custGeom>
            <a:avLst/>
            <a:gdLst/>
            <a:ahLst/>
            <a:cxnLst/>
            <a:rect l="l" t="t" r="r" b="b"/>
            <a:pathLst>
              <a:path w="1157" h="3180" extrusionOk="0">
                <a:moveTo>
                  <a:pt x="579" y="1"/>
                </a:moveTo>
                <a:lnTo>
                  <a:pt x="290" y="145"/>
                </a:lnTo>
                <a:lnTo>
                  <a:pt x="651" y="1951"/>
                </a:lnTo>
                <a:lnTo>
                  <a:pt x="1" y="2240"/>
                </a:lnTo>
                <a:lnTo>
                  <a:pt x="290" y="3179"/>
                </a:lnTo>
                <a:lnTo>
                  <a:pt x="1157" y="2240"/>
                </a:lnTo>
                <a:lnTo>
                  <a:pt x="579" y="1"/>
                </a:lnTo>
                <a:close/>
              </a:path>
            </a:pathLst>
          </a:custGeom>
          <a:solidFill>
            <a:srgbClr val="70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1200892" y="1136557"/>
            <a:ext cx="190752" cy="156081"/>
          </a:xfrm>
          <a:custGeom>
            <a:avLst/>
            <a:gdLst/>
            <a:ahLst/>
            <a:cxnLst/>
            <a:rect l="l" t="t" r="r" b="b"/>
            <a:pathLst>
              <a:path w="3180" h="2602" extrusionOk="0">
                <a:moveTo>
                  <a:pt x="1662" y="1"/>
                </a:moveTo>
                <a:lnTo>
                  <a:pt x="1301" y="940"/>
                </a:lnTo>
                <a:lnTo>
                  <a:pt x="1012" y="1734"/>
                </a:lnTo>
                <a:lnTo>
                  <a:pt x="290" y="1662"/>
                </a:lnTo>
                <a:lnTo>
                  <a:pt x="1" y="2601"/>
                </a:lnTo>
                <a:lnTo>
                  <a:pt x="1229" y="2240"/>
                </a:lnTo>
                <a:lnTo>
                  <a:pt x="1590" y="1084"/>
                </a:lnTo>
                <a:lnTo>
                  <a:pt x="2673" y="1590"/>
                </a:lnTo>
                <a:lnTo>
                  <a:pt x="2818" y="1301"/>
                </a:lnTo>
                <a:lnTo>
                  <a:pt x="1662" y="868"/>
                </a:lnTo>
                <a:lnTo>
                  <a:pt x="1879" y="290"/>
                </a:lnTo>
                <a:lnTo>
                  <a:pt x="3035" y="434"/>
                </a:lnTo>
                <a:lnTo>
                  <a:pt x="3179" y="1"/>
                </a:lnTo>
                <a:close/>
              </a:path>
            </a:pathLst>
          </a:custGeom>
          <a:solidFill>
            <a:srgbClr val="70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2162813" y="4221650"/>
            <a:ext cx="112712" cy="199330"/>
          </a:xfrm>
          <a:custGeom>
            <a:avLst/>
            <a:gdLst/>
            <a:ahLst/>
            <a:cxnLst/>
            <a:rect l="l" t="t" r="r" b="b"/>
            <a:pathLst>
              <a:path w="1879" h="3323" extrusionOk="0">
                <a:moveTo>
                  <a:pt x="1445" y="0"/>
                </a:moveTo>
                <a:lnTo>
                  <a:pt x="362" y="217"/>
                </a:lnTo>
                <a:lnTo>
                  <a:pt x="290" y="217"/>
                </a:lnTo>
                <a:lnTo>
                  <a:pt x="290" y="289"/>
                </a:lnTo>
                <a:lnTo>
                  <a:pt x="1" y="3178"/>
                </a:lnTo>
                <a:lnTo>
                  <a:pt x="73" y="3323"/>
                </a:lnTo>
                <a:lnTo>
                  <a:pt x="217" y="3323"/>
                </a:lnTo>
                <a:lnTo>
                  <a:pt x="1807" y="2167"/>
                </a:lnTo>
                <a:lnTo>
                  <a:pt x="1879" y="2023"/>
                </a:lnTo>
                <a:lnTo>
                  <a:pt x="1590" y="145"/>
                </a:lnTo>
                <a:lnTo>
                  <a:pt x="1518" y="72"/>
                </a:lnTo>
                <a:lnTo>
                  <a:pt x="1445"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2288482" y="4212952"/>
            <a:ext cx="112712" cy="216726"/>
          </a:xfrm>
          <a:custGeom>
            <a:avLst/>
            <a:gdLst/>
            <a:ahLst/>
            <a:cxnLst/>
            <a:rect l="l" t="t" r="r" b="b"/>
            <a:pathLst>
              <a:path w="1879" h="3613" extrusionOk="0">
                <a:moveTo>
                  <a:pt x="1084" y="1"/>
                </a:moveTo>
                <a:lnTo>
                  <a:pt x="73" y="145"/>
                </a:lnTo>
                <a:lnTo>
                  <a:pt x="0" y="217"/>
                </a:lnTo>
                <a:lnTo>
                  <a:pt x="0" y="290"/>
                </a:lnTo>
                <a:lnTo>
                  <a:pt x="145" y="2023"/>
                </a:lnTo>
                <a:lnTo>
                  <a:pt x="145" y="2095"/>
                </a:lnTo>
                <a:lnTo>
                  <a:pt x="1445" y="3612"/>
                </a:lnTo>
                <a:lnTo>
                  <a:pt x="1590" y="3612"/>
                </a:lnTo>
                <a:lnTo>
                  <a:pt x="1662" y="3540"/>
                </a:lnTo>
                <a:lnTo>
                  <a:pt x="1879" y="1879"/>
                </a:lnTo>
                <a:lnTo>
                  <a:pt x="1879" y="1807"/>
                </a:lnTo>
                <a:lnTo>
                  <a:pt x="1228" y="73"/>
                </a:lnTo>
                <a:lnTo>
                  <a:pt x="1156"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7"/>
          <p:cNvSpPr/>
          <p:nvPr/>
        </p:nvSpPr>
        <p:spPr>
          <a:xfrm>
            <a:off x="1599553" y="928589"/>
            <a:ext cx="1477551" cy="1343304"/>
          </a:xfrm>
          <a:custGeom>
            <a:avLst/>
            <a:gdLst/>
            <a:ahLst/>
            <a:cxnLst/>
            <a:rect l="l" t="t" r="r" b="b"/>
            <a:pathLst>
              <a:path w="24632" h="22394" extrusionOk="0">
                <a:moveTo>
                  <a:pt x="8668" y="1"/>
                </a:moveTo>
                <a:lnTo>
                  <a:pt x="4768" y="940"/>
                </a:lnTo>
                <a:lnTo>
                  <a:pt x="4695" y="1012"/>
                </a:lnTo>
                <a:lnTo>
                  <a:pt x="4623" y="1084"/>
                </a:lnTo>
                <a:lnTo>
                  <a:pt x="4190" y="3973"/>
                </a:lnTo>
                <a:lnTo>
                  <a:pt x="4190" y="4046"/>
                </a:lnTo>
                <a:lnTo>
                  <a:pt x="4479" y="6285"/>
                </a:lnTo>
                <a:lnTo>
                  <a:pt x="4262" y="7079"/>
                </a:lnTo>
                <a:lnTo>
                  <a:pt x="4190" y="7224"/>
                </a:lnTo>
                <a:lnTo>
                  <a:pt x="217" y="9824"/>
                </a:lnTo>
                <a:lnTo>
                  <a:pt x="145" y="9969"/>
                </a:lnTo>
                <a:lnTo>
                  <a:pt x="0" y="17698"/>
                </a:lnTo>
                <a:lnTo>
                  <a:pt x="0" y="17770"/>
                </a:lnTo>
                <a:lnTo>
                  <a:pt x="1084" y="22321"/>
                </a:lnTo>
                <a:lnTo>
                  <a:pt x="1156" y="22393"/>
                </a:lnTo>
                <a:lnTo>
                  <a:pt x="2745" y="22393"/>
                </a:lnTo>
                <a:lnTo>
                  <a:pt x="2890" y="22321"/>
                </a:lnTo>
                <a:lnTo>
                  <a:pt x="2890" y="22249"/>
                </a:lnTo>
                <a:lnTo>
                  <a:pt x="3468" y="11775"/>
                </a:lnTo>
                <a:lnTo>
                  <a:pt x="3540" y="11630"/>
                </a:lnTo>
                <a:lnTo>
                  <a:pt x="3684" y="11630"/>
                </a:lnTo>
                <a:lnTo>
                  <a:pt x="8596" y="14375"/>
                </a:lnTo>
                <a:lnTo>
                  <a:pt x="8741" y="14375"/>
                </a:lnTo>
                <a:lnTo>
                  <a:pt x="11702" y="14014"/>
                </a:lnTo>
                <a:lnTo>
                  <a:pt x="11774" y="13942"/>
                </a:lnTo>
                <a:lnTo>
                  <a:pt x="15169" y="11341"/>
                </a:lnTo>
                <a:lnTo>
                  <a:pt x="15314" y="11341"/>
                </a:lnTo>
                <a:lnTo>
                  <a:pt x="15603" y="11413"/>
                </a:lnTo>
                <a:lnTo>
                  <a:pt x="15747" y="11486"/>
                </a:lnTo>
                <a:lnTo>
                  <a:pt x="19287" y="18998"/>
                </a:lnTo>
                <a:lnTo>
                  <a:pt x="19431" y="19070"/>
                </a:lnTo>
                <a:lnTo>
                  <a:pt x="19503" y="19070"/>
                </a:lnTo>
                <a:lnTo>
                  <a:pt x="22104" y="17698"/>
                </a:lnTo>
                <a:lnTo>
                  <a:pt x="22176" y="17553"/>
                </a:lnTo>
                <a:lnTo>
                  <a:pt x="22321" y="8596"/>
                </a:lnTo>
                <a:lnTo>
                  <a:pt x="22393" y="8524"/>
                </a:lnTo>
                <a:lnTo>
                  <a:pt x="24632" y="6140"/>
                </a:lnTo>
                <a:lnTo>
                  <a:pt x="24632" y="6068"/>
                </a:lnTo>
                <a:lnTo>
                  <a:pt x="24632" y="5996"/>
                </a:lnTo>
                <a:lnTo>
                  <a:pt x="24343" y="5418"/>
                </a:lnTo>
                <a:lnTo>
                  <a:pt x="24271" y="5346"/>
                </a:lnTo>
                <a:lnTo>
                  <a:pt x="24126" y="5346"/>
                </a:lnTo>
                <a:lnTo>
                  <a:pt x="22248" y="5851"/>
                </a:lnTo>
                <a:lnTo>
                  <a:pt x="22176" y="5851"/>
                </a:lnTo>
                <a:lnTo>
                  <a:pt x="22104" y="5707"/>
                </a:lnTo>
                <a:lnTo>
                  <a:pt x="21887" y="4985"/>
                </a:lnTo>
                <a:lnTo>
                  <a:pt x="21815" y="4840"/>
                </a:lnTo>
                <a:lnTo>
                  <a:pt x="21743" y="4840"/>
                </a:lnTo>
                <a:lnTo>
                  <a:pt x="21381" y="4985"/>
                </a:lnTo>
                <a:lnTo>
                  <a:pt x="21309" y="5057"/>
                </a:lnTo>
                <a:lnTo>
                  <a:pt x="21309" y="5129"/>
                </a:lnTo>
                <a:lnTo>
                  <a:pt x="21381" y="6357"/>
                </a:lnTo>
                <a:lnTo>
                  <a:pt x="19865" y="12208"/>
                </a:lnTo>
                <a:lnTo>
                  <a:pt x="19865" y="12280"/>
                </a:lnTo>
                <a:lnTo>
                  <a:pt x="19720" y="12353"/>
                </a:lnTo>
                <a:lnTo>
                  <a:pt x="19648" y="12353"/>
                </a:lnTo>
                <a:lnTo>
                  <a:pt x="19576" y="12280"/>
                </a:lnTo>
                <a:lnTo>
                  <a:pt x="16397" y="6791"/>
                </a:lnTo>
                <a:lnTo>
                  <a:pt x="16253" y="6718"/>
                </a:lnTo>
                <a:lnTo>
                  <a:pt x="11558" y="6718"/>
                </a:lnTo>
                <a:lnTo>
                  <a:pt x="11485" y="6646"/>
                </a:lnTo>
                <a:lnTo>
                  <a:pt x="11413" y="6574"/>
                </a:lnTo>
                <a:lnTo>
                  <a:pt x="10474" y="4335"/>
                </a:lnTo>
                <a:lnTo>
                  <a:pt x="10474" y="4262"/>
                </a:lnTo>
                <a:lnTo>
                  <a:pt x="10546" y="4190"/>
                </a:lnTo>
                <a:lnTo>
                  <a:pt x="11052" y="3684"/>
                </a:lnTo>
                <a:lnTo>
                  <a:pt x="11124" y="3540"/>
                </a:lnTo>
                <a:lnTo>
                  <a:pt x="10980" y="2529"/>
                </a:lnTo>
                <a:lnTo>
                  <a:pt x="10908" y="2457"/>
                </a:lnTo>
                <a:lnTo>
                  <a:pt x="10763" y="2457"/>
                </a:lnTo>
                <a:lnTo>
                  <a:pt x="10041" y="2673"/>
                </a:lnTo>
                <a:lnTo>
                  <a:pt x="9969" y="2673"/>
                </a:lnTo>
                <a:lnTo>
                  <a:pt x="9896" y="2601"/>
                </a:lnTo>
                <a:lnTo>
                  <a:pt x="8885" y="73"/>
                </a:lnTo>
                <a:lnTo>
                  <a:pt x="8813" y="1"/>
                </a:lnTo>
                <a:close/>
              </a:path>
            </a:pathLst>
          </a:custGeom>
          <a:solidFill>
            <a:srgbClr val="772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7"/>
          <p:cNvSpPr/>
          <p:nvPr/>
        </p:nvSpPr>
        <p:spPr>
          <a:xfrm>
            <a:off x="1794504" y="1548175"/>
            <a:ext cx="992332" cy="2716841"/>
          </a:xfrm>
          <a:custGeom>
            <a:avLst/>
            <a:gdLst/>
            <a:ahLst/>
            <a:cxnLst/>
            <a:rect l="l" t="t" r="r" b="b"/>
            <a:pathLst>
              <a:path w="16543" h="45292" extrusionOk="0">
                <a:moveTo>
                  <a:pt x="9752" y="1"/>
                </a:moveTo>
                <a:lnTo>
                  <a:pt x="6430" y="2457"/>
                </a:lnTo>
                <a:lnTo>
                  <a:pt x="6285" y="2529"/>
                </a:lnTo>
                <a:lnTo>
                  <a:pt x="1229" y="723"/>
                </a:lnTo>
                <a:lnTo>
                  <a:pt x="1084" y="723"/>
                </a:lnTo>
                <a:lnTo>
                  <a:pt x="1012" y="796"/>
                </a:lnTo>
                <a:lnTo>
                  <a:pt x="145" y="2746"/>
                </a:lnTo>
                <a:lnTo>
                  <a:pt x="145" y="2818"/>
                </a:lnTo>
                <a:lnTo>
                  <a:pt x="1" y="3685"/>
                </a:lnTo>
                <a:lnTo>
                  <a:pt x="1" y="3757"/>
                </a:lnTo>
                <a:lnTo>
                  <a:pt x="3396" y="10186"/>
                </a:lnTo>
                <a:lnTo>
                  <a:pt x="3396" y="10258"/>
                </a:lnTo>
                <a:lnTo>
                  <a:pt x="3324" y="10330"/>
                </a:lnTo>
                <a:lnTo>
                  <a:pt x="1012" y="13436"/>
                </a:lnTo>
                <a:lnTo>
                  <a:pt x="1" y="18059"/>
                </a:lnTo>
                <a:lnTo>
                  <a:pt x="1157" y="29545"/>
                </a:lnTo>
                <a:lnTo>
                  <a:pt x="1157" y="29617"/>
                </a:lnTo>
                <a:lnTo>
                  <a:pt x="6141" y="45003"/>
                </a:lnTo>
                <a:lnTo>
                  <a:pt x="6141" y="45075"/>
                </a:lnTo>
                <a:lnTo>
                  <a:pt x="6285" y="45147"/>
                </a:lnTo>
                <a:lnTo>
                  <a:pt x="8308" y="45292"/>
                </a:lnTo>
                <a:lnTo>
                  <a:pt x="10330" y="44786"/>
                </a:lnTo>
                <a:lnTo>
                  <a:pt x="10475" y="44714"/>
                </a:lnTo>
                <a:lnTo>
                  <a:pt x="16542" y="26872"/>
                </a:lnTo>
                <a:lnTo>
                  <a:pt x="16542" y="26800"/>
                </a:lnTo>
                <a:lnTo>
                  <a:pt x="14592" y="13364"/>
                </a:lnTo>
                <a:lnTo>
                  <a:pt x="14592" y="13292"/>
                </a:lnTo>
                <a:lnTo>
                  <a:pt x="10547" y="9319"/>
                </a:lnTo>
                <a:lnTo>
                  <a:pt x="10547" y="9175"/>
                </a:lnTo>
                <a:lnTo>
                  <a:pt x="12425" y="1229"/>
                </a:lnTo>
                <a:lnTo>
                  <a:pt x="12425" y="1157"/>
                </a:lnTo>
                <a:lnTo>
                  <a:pt x="12353" y="1084"/>
                </a:lnTo>
                <a:lnTo>
                  <a:pt x="98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p:nvPr/>
        </p:nvSpPr>
        <p:spPr>
          <a:xfrm>
            <a:off x="1889821" y="1322871"/>
            <a:ext cx="229743" cy="82419"/>
          </a:xfrm>
          <a:custGeom>
            <a:avLst/>
            <a:gdLst/>
            <a:ahLst/>
            <a:cxnLst/>
            <a:rect l="l" t="t" r="r" b="b"/>
            <a:pathLst>
              <a:path w="3830" h="1374" extrusionOk="0">
                <a:moveTo>
                  <a:pt x="3613" y="1"/>
                </a:moveTo>
                <a:lnTo>
                  <a:pt x="1879" y="1157"/>
                </a:lnTo>
                <a:lnTo>
                  <a:pt x="73" y="795"/>
                </a:lnTo>
                <a:lnTo>
                  <a:pt x="1" y="795"/>
                </a:lnTo>
                <a:lnTo>
                  <a:pt x="1" y="868"/>
                </a:lnTo>
                <a:lnTo>
                  <a:pt x="1" y="1012"/>
                </a:lnTo>
                <a:lnTo>
                  <a:pt x="73" y="1012"/>
                </a:lnTo>
                <a:lnTo>
                  <a:pt x="1879" y="1373"/>
                </a:lnTo>
                <a:lnTo>
                  <a:pt x="1951" y="1373"/>
                </a:lnTo>
                <a:lnTo>
                  <a:pt x="3757" y="218"/>
                </a:lnTo>
                <a:lnTo>
                  <a:pt x="3829" y="145"/>
                </a:lnTo>
                <a:lnTo>
                  <a:pt x="3757" y="73"/>
                </a:lnTo>
                <a:lnTo>
                  <a:pt x="3757" y="1"/>
                </a:lnTo>
                <a:close/>
              </a:path>
            </a:pathLst>
          </a:custGeom>
          <a:solidFill>
            <a:srgbClr val="592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1885502" y="1205900"/>
            <a:ext cx="104074" cy="91057"/>
          </a:xfrm>
          <a:custGeom>
            <a:avLst/>
            <a:gdLst/>
            <a:ahLst/>
            <a:cxnLst/>
            <a:rect l="l" t="t" r="r" b="b"/>
            <a:pathLst>
              <a:path w="1735" h="1518" extrusionOk="0">
                <a:moveTo>
                  <a:pt x="434" y="1"/>
                </a:moveTo>
                <a:lnTo>
                  <a:pt x="362" y="73"/>
                </a:lnTo>
                <a:lnTo>
                  <a:pt x="1" y="578"/>
                </a:lnTo>
                <a:lnTo>
                  <a:pt x="145" y="1228"/>
                </a:lnTo>
                <a:lnTo>
                  <a:pt x="217" y="1373"/>
                </a:lnTo>
                <a:lnTo>
                  <a:pt x="434" y="1517"/>
                </a:lnTo>
                <a:lnTo>
                  <a:pt x="1229" y="1517"/>
                </a:lnTo>
                <a:lnTo>
                  <a:pt x="1373" y="1373"/>
                </a:lnTo>
                <a:lnTo>
                  <a:pt x="1734" y="795"/>
                </a:lnTo>
                <a:lnTo>
                  <a:pt x="1445" y="145"/>
                </a:lnTo>
                <a:lnTo>
                  <a:pt x="1301" y="73"/>
                </a:lnTo>
                <a:lnTo>
                  <a:pt x="1229" y="145"/>
                </a:lnTo>
                <a:lnTo>
                  <a:pt x="868" y="578"/>
                </a:lnTo>
                <a:lnTo>
                  <a:pt x="579" y="73"/>
                </a:lnTo>
                <a:lnTo>
                  <a:pt x="434" y="1"/>
                </a:lnTo>
                <a:close/>
              </a:path>
            </a:pathLst>
          </a:custGeom>
          <a:solidFill>
            <a:srgbClr val="AF46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p:nvPr/>
        </p:nvSpPr>
        <p:spPr>
          <a:xfrm>
            <a:off x="1846512" y="677311"/>
            <a:ext cx="459365" cy="537286"/>
          </a:xfrm>
          <a:custGeom>
            <a:avLst/>
            <a:gdLst/>
            <a:ahLst/>
            <a:cxnLst/>
            <a:rect l="l" t="t" r="r" b="b"/>
            <a:pathLst>
              <a:path w="7658" h="8957" extrusionOk="0">
                <a:moveTo>
                  <a:pt x="5924" y="0"/>
                </a:moveTo>
                <a:lnTo>
                  <a:pt x="4840" y="72"/>
                </a:lnTo>
                <a:lnTo>
                  <a:pt x="4190" y="144"/>
                </a:lnTo>
                <a:lnTo>
                  <a:pt x="3973" y="144"/>
                </a:lnTo>
                <a:lnTo>
                  <a:pt x="3901" y="217"/>
                </a:lnTo>
                <a:lnTo>
                  <a:pt x="3685" y="2095"/>
                </a:lnTo>
                <a:lnTo>
                  <a:pt x="3685" y="2167"/>
                </a:lnTo>
                <a:lnTo>
                  <a:pt x="3612" y="2167"/>
                </a:lnTo>
                <a:lnTo>
                  <a:pt x="2312" y="2528"/>
                </a:lnTo>
                <a:lnTo>
                  <a:pt x="1590" y="2817"/>
                </a:lnTo>
                <a:lnTo>
                  <a:pt x="1156" y="3034"/>
                </a:lnTo>
                <a:lnTo>
                  <a:pt x="145" y="3973"/>
                </a:lnTo>
                <a:lnTo>
                  <a:pt x="145" y="4045"/>
                </a:lnTo>
                <a:lnTo>
                  <a:pt x="1" y="4767"/>
                </a:lnTo>
                <a:lnTo>
                  <a:pt x="145" y="4984"/>
                </a:lnTo>
                <a:lnTo>
                  <a:pt x="290" y="5418"/>
                </a:lnTo>
                <a:lnTo>
                  <a:pt x="651" y="6068"/>
                </a:lnTo>
                <a:lnTo>
                  <a:pt x="2023" y="6357"/>
                </a:lnTo>
                <a:lnTo>
                  <a:pt x="4262" y="6718"/>
                </a:lnTo>
                <a:lnTo>
                  <a:pt x="4407" y="6646"/>
                </a:lnTo>
                <a:lnTo>
                  <a:pt x="4624" y="6429"/>
                </a:lnTo>
                <a:lnTo>
                  <a:pt x="4840" y="6212"/>
                </a:lnTo>
                <a:lnTo>
                  <a:pt x="4913" y="6212"/>
                </a:lnTo>
                <a:lnTo>
                  <a:pt x="4985" y="6790"/>
                </a:lnTo>
                <a:lnTo>
                  <a:pt x="4985" y="6862"/>
                </a:lnTo>
                <a:lnTo>
                  <a:pt x="5346" y="7512"/>
                </a:lnTo>
                <a:lnTo>
                  <a:pt x="5418" y="7585"/>
                </a:lnTo>
                <a:lnTo>
                  <a:pt x="5563" y="7585"/>
                </a:lnTo>
                <a:lnTo>
                  <a:pt x="6140" y="7151"/>
                </a:lnTo>
                <a:lnTo>
                  <a:pt x="6285" y="7079"/>
                </a:lnTo>
                <a:lnTo>
                  <a:pt x="6357" y="7151"/>
                </a:lnTo>
                <a:lnTo>
                  <a:pt x="6502" y="7512"/>
                </a:lnTo>
                <a:lnTo>
                  <a:pt x="6574" y="7729"/>
                </a:lnTo>
                <a:lnTo>
                  <a:pt x="6574" y="7873"/>
                </a:lnTo>
                <a:lnTo>
                  <a:pt x="6429" y="8090"/>
                </a:lnTo>
                <a:lnTo>
                  <a:pt x="6213" y="8307"/>
                </a:lnTo>
                <a:lnTo>
                  <a:pt x="5779" y="8596"/>
                </a:lnTo>
                <a:lnTo>
                  <a:pt x="5996" y="8957"/>
                </a:lnTo>
                <a:lnTo>
                  <a:pt x="6574" y="8524"/>
                </a:lnTo>
                <a:lnTo>
                  <a:pt x="7080" y="8162"/>
                </a:lnTo>
                <a:lnTo>
                  <a:pt x="7441" y="7657"/>
                </a:lnTo>
                <a:lnTo>
                  <a:pt x="7513" y="7368"/>
                </a:lnTo>
                <a:lnTo>
                  <a:pt x="7585" y="6934"/>
                </a:lnTo>
                <a:lnTo>
                  <a:pt x="7657" y="5923"/>
                </a:lnTo>
                <a:lnTo>
                  <a:pt x="7657" y="4984"/>
                </a:lnTo>
                <a:lnTo>
                  <a:pt x="7585" y="4478"/>
                </a:lnTo>
                <a:lnTo>
                  <a:pt x="7441" y="4262"/>
                </a:lnTo>
                <a:lnTo>
                  <a:pt x="7007" y="3756"/>
                </a:lnTo>
                <a:lnTo>
                  <a:pt x="6285" y="2817"/>
                </a:lnTo>
                <a:lnTo>
                  <a:pt x="6285" y="2745"/>
                </a:lnTo>
                <a:lnTo>
                  <a:pt x="6285" y="2673"/>
                </a:lnTo>
                <a:lnTo>
                  <a:pt x="6863" y="2095"/>
                </a:lnTo>
                <a:lnTo>
                  <a:pt x="7152" y="1734"/>
                </a:lnTo>
                <a:lnTo>
                  <a:pt x="7224" y="1445"/>
                </a:lnTo>
                <a:lnTo>
                  <a:pt x="7152" y="1228"/>
                </a:lnTo>
                <a:lnTo>
                  <a:pt x="7080" y="1084"/>
                </a:lnTo>
                <a:lnTo>
                  <a:pt x="6646" y="578"/>
                </a:lnTo>
                <a:lnTo>
                  <a:pt x="6213" y="217"/>
                </a:lnTo>
                <a:lnTo>
                  <a:pt x="5924"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7"/>
          <p:cNvSpPr/>
          <p:nvPr/>
        </p:nvSpPr>
        <p:spPr>
          <a:xfrm>
            <a:off x="1296208" y="1262226"/>
            <a:ext cx="637041" cy="3241110"/>
          </a:xfrm>
          <a:custGeom>
            <a:avLst/>
            <a:gdLst/>
            <a:ahLst/>
            <a:cxnLst/>
            <a:rect l="l" t="t" r="r" b="b"/>
            <a:pathLst>
              <a:path w="10620" h="54032" extrusionOk="0">
                <a:moveTo>
                  <a:pt x="9464" y="1"/>
                </a:moveTo>
                <a:lnTo>
                  <a:pt x="8091" y="217"/>
                </a:lnTo>
                <a:lnTo>
                  <a:pt x="7730" y="2529"/>
                </a:lnTo>
                <a:lnTo>
                  <a:pt x="8525" y="3829"/>
                </a:lnTo>
                <a:lnTo>
                  <a:pt x="2096" y="50709"/>
                </a:lnTo>
                <a:lnTo>
                  <a:pt x="1" y="51431"/>
                </a:lnTo>
                <a:lnTo>
                  <a:pt x="73" y="51937"/>
                </a:lnTo>
                <a:lnTo>
                  <a:pt x="1807" y="51431"/>
                </a:lnTo>
                <a:lnTo>
                  <a:pt x="362" y="54031"/>
                </a:lnTo>
                <a:lnTo>
                  <a:pt x="362" y="54031"/>
                </a:lnTo>
                <a:lnTo>
                  <a:pt x="1012" y="53742"/>
                </a:lnTo>
                <a:lnTo>
                  <a:pt x="2674" y="51648"/>
                </a:lnTo>
                <a:lnTo>
                  <a:pt x="4479" y="53381"/>
                </a:lnTo>
                <a:lnTo>
                  <a:pt x="4913" y="53092"/>
                </a:lnTo>
                <a:lnTo>
                  <a:pt x="3035" y="50420"/>
                </a:lnTo>
                <a:lnTo>
                  <a:pt x="8958" y="4335"/>
                </a:lnTo>
                <a:lnTo>
                  <a:pt x="9391" y="3973"/>
                </a:lnTo>
                <a:lnTo>
                  <a:pt x="10475" y="2818"/>
                </a:lnTo>
                <a:lnTo>
                  <a:pt x="10619" y="578"/>
                </a:lnTo>
                <a:lnTo>
                  <a:pt x="9464"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7"/>
          <p:cNvSpPr/>
          <p:nvPr/>
        </p:nvSpPr>
        <p:spPr>
          <a:xfrm>
            <a:off x="1660198" y="1461556"/>
            <a:ext cx="255716" cy="810337"/>
          </a:xfrm>
          <a:custGeom>
            <a:avLst/>
            <a:gdLst/>
            <a:ahLst/>
            <a:cxnLst/>
            <a:rect l="l" t="t" r="r" b="b"/>
            <a:pathLst>
              <a:path w="4263" h="13509" extrusionOk="0">
                <a:moveTo>
                  <a:pt x="2168" y="0"/>
                </a:moveTo>
                <a:lnTo>
                  <a:pt x="1084" y="2167"/>
                </a:lnTo>
                <a:lnTo>
                  <a:pt x="1229" y="3395"/>
                </a:lnTo>
                <a:lnTo>
                  <a:pt x="1" y="7946"/>
                </a:lnTo>
                <a:lnTo>
                  <a:pt x="651" y="13508"/>
                </a:lnTo>
                <a:lnTo>
                  <a:pt x="1879" y="13508"/>
                </a:lnTo>
                <a:lnTo>
                  <a:pt x="3757" y="12208"/>
                </a:lnTo>
                <a:lnTo>
                  <a:pt x="3034" y="3468"/>
                </a:lnTo>
                <a:lnTo>
                  <a:pt x="4262" y="2167"/>
                </a:lnTo>
                <a:lnTo>
                  <a:pt x="3973" y="1012"/>
                </a:lnTo>
                <a:lnTo>
                  <a:pt x="3757" y="145"/>
                </a:lnTo>
                <a:lnTo>
                  <a:pt x="2168" y="0"/>
                </a:lnTo>
                <a:close/>
              </a:path>
            </a:pathLst>
          </a:custGeom>
          <a:solidFill>
            <a:srgbClr val="772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7"/>
          <p:cNvSpPr/>
          <p:nvPr/>
        </p:nvSpPr>
        <p:spPr>
          <a:xfrm>
            <a:off x="1881183" y="1461556"/>
            <a:ext cx="43369" cy="138685"/>
          </a:xfrm>
          <a:custGeom>
            <a:avLst/>
            <a:gdLst/>
            <a:ahLst/>
            <a:cxnLst/>
            <a:rect l="l" t="t" r="r" b="b"/>
            <a:pathLst>
              <a:path w="723" h="2312" extrusionOk="0">
                <a:moveTo>
                  <a:pt x="73" y="0"/>
                </a:moveTo>
                <a:lnTo>
                  <a:pt x="0" y="73"/>
                </a:lnTo>
                <a:lnTo>
                  <a:pt x="0" y="145"/>
                </a:lnTo>
                <a:lnTo>
                  <a:pt x="506" y="2240"/>
                </a:lnTo>
                <a:lnTo>
                  <a:pt x="506" y="2312"/>
                </a:lnTo>
                <a:lnTo>
                  <a:pt x="651" y="2312"/>
                </a:lnTo>
                <a:lnTo>
                  <a:pt x="723" y="2240"/>
                </a:lnTo>
                <a:lnTo>
                  <a:pt x="723" y="2167"/>
                </a:lnTo>
                <a:lnTo>
                  <a:pt x="217" y="73"/>
                </a:lnTo>
                <a:lnTo>
                  <a:pt x="145" y="0"/>
                </a:lnTo>
                <a:close/>
              </a:path>
            </a:pathLst>
          </a:custGeom>
          <a:solidFill>
            <a:srgbClr val="592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1655879" y="1452859"/>
            <a:ext cx="138685" cy="827673"/>
          </a:xfrm>
          <a:custGeom>
            <a:avLst/>
            <a:gdLst/>
            <a:ahLst/>
            <a:cxnLst/>
            <a:rect l="l" t="t" r="r" b="b"/>
            <a:pathLst>
              <a:path w="2312" h="13798" extrusionOk="0">
                <a:moveTo>
                  <a:pt x="2167" y="1"/>
                </a:moveTo>
                <a:lnTo>
                  <a:pt x="2167" y="73"/>
                </a:lnTo>
                <a:lnTo>
                  <a:pt x="1012" y="2312"/>
                </a:lnTo>
                <a:lnTo>
                  <a:pt x="1012" y="2385"/>
                </a:lnTo>
                <a:lnTo>
                  <a:pt x="1228" y="3540"/>
                </a:lnTo>
                <a:lnTo>
                  <a:pt x="0" y="8091"/>
                </a:lnTo>
                <a:lnTo>
                  <a:pt x="650" y="13725"/>
                </a:lnTo>
                <a:lnTo>
                  <a:pt x="650" y="13797"/>
                </a:lnTo>
                <a:lnTo>
                  <a:pt x="723" y="13797"/>
                </a:lnTo>
                <a:lnTo>
                  <a:pt x="795" y="13725"/>
                </a:lnTo>
                <a:lnTo>
                  <a:pt x="867" y="13653"/>
                </a:lnTo>
                <a:lnTo>
                  <a:pt x="217" y="8091"/>
                </a:lnTo>
                <a:lnTo>
                  <a:pt x="1445" y="3540"/>
                </a:lnTo>
                <a:lnTo>
                  <a:pt x="1228" y="2385"/>
                </a:lnTo>
                <a:lnTo>
                  <a:pt x="2312" y="145"/>
                </a:lnTo>
                <a:lnTo>
                  <a:pt x="2312" y="73"/>
                </a:lnTo>
                <a:lnTo>
                  <a:pt x="2312" y="1"/>
                </a:lnTo>
                <a:close/>
              </a:path>
            </a:pathLst>
          </a:custGeom>
          <a:solidFill>
            <a:srgbClr val="592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D5B5C70C-41BA-414D-AA86-61E4C57E6D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99"/>
    </mc:Choice>
    <mc:Fallback>
      <p:transition spd="slow" advTm="9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9"/>
          <p:cNvSpPr txBox="1">
            <a:spLocks noGrp="1"/>
          </p:cNvSpPr>
          <p:nvPr>
            <p:ph type="title"/>
          </p:nvPr>
        </p:nvSpPr>
        <p:spPr>
          <a:xfrm>
            <a:off x="1028400" y="62325"/>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200"/>
              <a:t>Decision tree</a:t>
            </a:r>
            <a:endParaRPr sz="3200"/>
          </a:p>
        </p:txBody>
      </p:sp>
      <p:pic>
        <p:nvPicPr>
          <p:cNvPr id="836" name="Google Shape;836;p49"/>
          <p:cNvPicPr preferRelativeResize="0"/>
          <p:nvPr/>
        </p:nvPicPr>
        <p:blipFill>
          <a:blip r:embed="rId6">
            <a:alphaModFix/>
          </a:blip>
          <a:stretch>
            <a:fillRect/>
          </a:stretch>
        </p:blipFill>
        <p:spPr>
          <a:xfrm>
            <a:off x="274450" y="2310192"/>
            <a:ext cx="2590526" cy="2120083"/>
          </a:xfrm>
          <a:prstGeom prst="rect">
            <a:avLst/>
          </a:prstGeom>
          <a:noFill/>
          <a:ln>
            <a:noFill/>
          </a:ln>
        </p:spPr>
      </p:pic>
      <p:sp>
        <p:nvSpPr>
          <p:cNvPr id="837" name="Google Shape;837;p49"/>
          <p:cNvSpPr txBox="1"/>
          <p:nvPr/>
        </p:nvSpPr>
        <p:spPr>
          <a:xfrm>
            <a:off x="274450" y="855550"/>
            <a:ext cx="58551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A type of Supervised Machine Learning Algorithm.</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It can be explained by decision nodes and leaves. The leaves are the decisions made and the nodes are where the data is split</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It is used to classify a categorical variable based on numeric data.</a:t>
            </a:r>
            <a:endParaRPr>
              <a:latin typeface="Roboto"/>
              <a:ea typeface="Roboto"/>
              <a:cs typeface="Roboto"/>
              <a:sym typeface="Roboto"/>
            </a:endParaRPr>
          </a:p>
        </p:txBody>
      </p:sp>
      <p:sp>
        <p:nvSpPr>
          <p:cNvPr id="838" name="Google Shape;838;p49"/>
          <p:cNvSpPr txBox="1"/>
          <p:nvPr/>
        </p:nvSpPr>
        <p:spPr>
          <a:xfrm>
            <a:off x="868325" y="4631475"/>
            <a:ext cx="140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Danceability</a:t>
            </a:r>
            <a:endParaRPr>
              <a:latin typeface="Roboto"/>
              <a:ea typeface="Roboto"/>
              <a:cs typeface="Roboto"/>
              <a:sym typeface="Roboto"/>
            </a:endParaRPr>
          </a:p>
        </p:txBody>
      </p:sp>
      <p:pic>
        <p:nvPicPr>
          <p:cNvPr id="839" name="Google Shape;839;p49"/>
          <p:cNvPicPr preferRelativeResize="0"/>
          <p:nvPr/>
        </p:nvPicPr>
        <p:blipFill>
          <a:blip r:embed="rId7">
            <a:alphaModFix/>
          </a:blip>
          <a:stretch>
            <a:fillRect/>
          </a:stretch>
        </p:blipFill>
        <p:spPr>
          <a:xfrm>
            <a:off x="3282975" y="2310198"/>
            <a:ext cx="2578049" cy="2120075"/>
          </a:xfrm>
          <a:prstGeom prst="rect">
            <a:avLst/>
          </a:prstGeom>
          <a:noFill/>
          <a:ln>
            <a:noFill/>
          </a:ln>
        </p:spPr>
      </p:pic>
      <p:pic>
        <p:nvPicPr>
          <p:cNvPr id="840" name="Google Shape;840;p49"/>
          <p:cNvPicPr preferRelativeResize="0"/>
          <p:nvPr/>
        </p:nvPicPr>
        <p:blipFill>
          <a:blip r:embed="rId8">
            <a:alphaModFix/>
          </a:blip>
          <a:stretch>
            <a:fillRect/>
          </a:stretch>
        </p:blipFill>
        <p:spPr>
          <a:xfrm>
            <a:off x="6228186" y="2310200"/>
            <a:ext cx="2617564" cy="2120076"/>
          </a:xfrm>
          <a:prstGeom prst="rect">
            <a:avLst/>
          </a:prstGeom>
          <a:noFill/>
          <a:ln>
            <a:noFill/>
          </a:ln>
        </p:spPr>
      </p:pic>
      <p:sp>
        <p:nvSpPr>
          <p:cNvPr id="841" name="Google Shape;841;p49"/>
          <p:cNvSpPr txBox="1"/>
          <p:nvPr/>
        </p:nvSpPr>
        <p:spPr>
          <a:xfrm>
            <a:off x="3831650" y="4631475"/>
            <a:ext cx="162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Instrumentalness</a:t>
            </a:r>
            <a:endParaRPr>
              <a:latin typeface="Roboto"/>
              <a:ea typeface="Roboto"/>
              <a:cs typeface="Roboto"/>
              <a:sym typeface="Roboto"/>
            </a:endParaRPr>
          </a:p>
        </p:txBody>
      </p:sp>
      <p:sp>
        <p:nvSpPr>
          <p:cNvPr id="842" name="Google Shape;842;p49"/>
          <p:cNvSpPr txBox="1"/>
          <p:nvPr/>
        </p:nvSpPr>
        <p:spPr>
          <a:xfrm>
            <a:off x="6954813" y="4631475"/>
            <a:ext cx="11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Loudness</a:t>
            </a:r>
            <a:endParaRPr>
              <a:latin typeface="Roboto"/>
              <a:ea typeface="Roboto"/>
              <a:cs typeface="Roboto"/>
              <a:sym typeface="Roboto"/>
            </a:endParaRPr>
          </a:p>
        </p:txBody>
      </p:sp>
      <p:pic>
        <p:nvPicPr>
          <p:cNvPr id="13" name="Audio 12">
            <a:hlinkClick r:id="" action="ppaction://media"/>
            <a:extLst>
              <a:ext uri="{FF2B5EF4-FFF2-40B4-BE49-F238E27FC236}">
                <a16:creationId xmlns:a16="http://schemas.microsoft.com/office/drawing/2014/main" id="{033CCA67-FC67-A24A-B1B3-1C3B3719260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927"/>
    </mc:Choice>
    <mc:Fallback>
      <p:transition spd="slow" advTm="34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36"/>
                                        </p:tgtEl>
                                        <p:attrNameLst>
                                          <p:attrName>style.visibility</p:attrName>
                                        </p:attrNameLst>
                                      </p:cBhvr>
                                      <p:to>
                                        <p:strVal val="visible"/>
                                      </p:to>
                                    </p:set>
                                    <p:anim calcmode="lin" valueType="num">
                                      <p:cBhvr additive="base">
                                        <p:cTn id="11" dur="500" fill="hold"/>
                                        <p:tgtEl>
                                          <p:spTgt spid="836"/>
                                        </p:tgtEl>
                                        <p:attrNameLst>
                                          <p:attrName>ppt_x</p:attrName>
                                        </p:attrNameLst>
                                      </p:cBhvr>
                                      <p:tavLst>
                                        <p:tav tm="0">
                                          <p:val>
                                            <p:strVal val="#ppt_x"/>
                                          </p:val>
                                        </p:tav>
                                        <p:tav tm="100000">
                                          <p:val>
                                            <p:strVal val="#ppt_x"/>
                                          </p:val>
                                        </p:tav>
                                      </p:tavLst>
                                    </p:anim>
                                    <p:anim calcmode="lin" valueType="num">
                                      <p:cBhvr additive="base">
                                        <p:cTn id="12" dur="500" fill="hold"/>
                                        <p:tgtEl>
                                          <p:spTgt spid="83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39"/>
                                        </p:tgtEl>
                                        <p:attrNameLst>
                                          <p:attrName>style.visibility</p:attrName>
                                        </p:attrNameLst>
                                      </p:cBhvr>
                                      <p:to>
                                        <p:strVal val="visible"/>
                                      </p:to>
                                    </p:set>
                                    <p:anim calcmode="lin" valueType="num">
                                      <p:cBhvr additive="base">
                                        <p:cTn id="15" dur="500" fill="hold"/>
                                        <p:tgtEl>
                                          <p:spTgt spid="839"/>
                                        </p:tgtEl>
                                        <p:attrNameLst>
                                          <p:attrName>ppt_x</p:attrName>
                                        </p:attrNameLst>
                                      </p:cBhvr>
                                      <p:tavLst>
                                        <p:tav tm="0">
                                          <p:val>
                                            <p:strVal val="#ppt_x"/>
                                          </p:val>
                                        </p:tav>
                                        <p:tav tm="100000">
                                          <p:val>
                                            <p:strVal val="#ppt_x"/>
                                          </p:val>
                                        </p:tav>
                                      </p:tavLst>
                                    </p:anim>
                                    <p:anim calcmode="lin" valueType="num">
                                      <p:cBhvr additive="base">
                                        <p:cTn id="16" dur="500" fill="hold"/>
                                        <p:tgtEl>
                                          <p:spTgt spid="8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40"/>
                                        </p:tgtEl>
                                        <p:attrNameLst>
                                          <p:attrName>style.visibility</p:attrName>
                                        </p:attrNameLst>
                                      </p:cBhvr>
                                      <p:to>
                                        <p:strVal val="visible"/>
                                      </p:to>
                                    </p:set>
                                    <p:anim calcmode="lin" valueType="num">
                                      <p:cBhvr additive="base">
                                        <p:cTn id="19" dur="500" fill="hold"/>
                                        <p:tgtEl>
                                          <p:spTgt spid="840"/>
                                        </p:tgtEl>
                                        <p:attrNameLst>
                                          <p:attrName>ppt_x</p:attrName>
                                        </p:attrNameLst>
                                      </p:cBhvr>
                                      <p:tavLst>
                                        <p:tav tm="0">
                                          <p:val>
                                            <p:strVal val="#ppt_x"/>
                                          </p:val>
                                        </p:tav>
                                        <p:tav tm="100000">
                                          <p:val>
                                            <p:strVal val="#ppt_x"/>
                                          </p:val>
                                        </p:tav>
                                      </p:tavLst>
                                    </p:anim>
                                    <p:anim calcmode="lin" valueType="num">
                                      <p:cBhvr additive="base">
                                        <p:cTn id="20" dur="500" fill="hold"/>
                                        <p:tgtEl>
                                          <p:spTgt spid="84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42"/>
                                        </p:tgtEl>
                                        <p:attrNameLst>
                                          <p:attrName>style.visibility</p:attrName>
                                        </p:attrNameLst>
                                      </p:cBhvr>
                                      <p:to>
                                        <p:strVal val="visible"/>
                                      </p:to>
                                    </p:set>
                                    <p:anim calcmode="lin" valueType="num">
                                      <p:cBhvr additive="base">
                                        <p:cTn id="23" dur="500" fill="hold"/>
                                        <p:tgtEl>
                                          <p:spTgt spid="842"/>
                                        </p:tgtEl>
                                        <p:attrNameLst>
                                          <p:attrName>ppt_x</p:attrName>
                                        </p:attrNameLst>
                                      </p:cBhvr>
                                      <p:tavLst>
                                        <p:tav tm="0">
                                          <p:val>
                                            <p:strVal val="#ppt_x"/>
                                          </p:val>
                                        </p:tav>
                                        <p:tav tm="100000">
                                          <p:val>
                                            <p:strVal val="#ppt_x"/>
                                          </p:val>
                                        </p:tav>
                                      </p:tavLst>
                                    </p:anim>
                                    <p:anim calcmode="lin" valueType="num">
                                      <p:cBhvr additive="base">
                                        <p:cTn id="24" dur="500" fill="hold"/>
                                        <p:tgtEl>
                                          <p:spTgt spid="8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41"/>
                                        </p:tgtEl>
                                        <p:attrNameLst>
                                          <p:attrName>style.visibility</p:attrName>
                                        </p:attrNameLst>
                                      </p:cBhvr>
                                      <p:to>
                                        <p:strVal val="visible"/>
                                      </p:to>
                                    </p:set>
                                    <p:anim calcmode="lin" valueType="num">
                                      <p:cBhvr additive="base">
                                        <p:cTn id="27" dur="500" fill="hold"/>
                                        <p:tgtEl>
                                          <p:spTgt spid="841"/>
                                        </p:tgtEl>
                                        <p:attrNameLst>
                                          <p:attrName>ppt_x</p:attrName>
                                        </p:attrNameLst>
                                      </p:cBhvr>
                                      <p:tavLst>
                                        <p:tav tm="0">
                                          <p:val>
                                            <p:strVal val="#ppt_x"/>
                                          </p:val>
                                        </p:tav>
                                        <p:tav tm="100000">
                                          <p:val>
                                            <p:strVal val="#ppt_x"/>
                                          </p:val>
                                        </p:tav>
                                      </p:tavLst>
                                    </p:anim>
                                    <p:anim calcmode="lin" valueType="num">
                                      <p:cBhvr additive="base">
                                        <p:cTn id="28" dur="500" fill="hold"/>
                                        <p:tgtEl>
                                          <p:spTgt spid="84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38"/>
                                        </p:tgtEl>
                                        <p:attrNameLst>
                                          <p:attrName>style.visibility</p:attrName>
                                        </p:attrNameLst>
                                      </p:cBhvr>
                                      <p:to>
                                        <p:strVal val="visible"/>
                                      </p:to>
                                    </p:set>
                                    <p:anim calcmode="lin" valueType="num">
                                      <p:cBhvr additive="base">
                                        <p:cTn id="31" dur="500" fill="hold"/>
                                        <p:tgtEl>
                                          <p:spTgt spid="838"/>
                                        </p:tgtEl>
                                        <p:attrNameLst>
                                          <p:attrName>ppt_x</p:attrName>
                                        </p:attrNameLst>
                                      </p:cBhvr>
                                      <p:tavLst>
                                        <p:tav tm="0">
                                          <p:val>
                                            <p:strVal val="#ppt_x"/>
                                          </p:val>
                                        </p:tav>
                                        <p:tav tm="100000">
                                          <p:val>
                                            <p:strVal val="#ppt_x"/>
                                          </p:val>
                                        </p:tav>
                                      </p:tavLst>
                                    </p:anim>
                                    <p:anim calcmode="lin" valueType="num">
                                      <p:cBhvr additive="base">
                                        <p:cTn id="32" dur="500" fill="hold"/>
                                        <p:tgtEl>
                                          <p:spTgt spid="8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3"/>
                </p:tgtEl>
              </p:cMediaNode>
            </p:audio>
          </p:childTnLst>
        </p:cTn>
      </p:par>
    </p:tnLst>
    <p:bldLst>
      <p:bldP spid="838" grpId="0"/>
      <p:bldP spid="841" grpId="0"/>
      <p:bldP spid="8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0"/>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Valence</a:t>
            </a:r>
            <a:endParaRPr sz="3000"/>
          </a:p>
        </p:txBody>
      </p:sp>
      <p:sp>
        <p:nvSpPr>
          <p:cNvPr id="848" name="Google Shape;848;p50"/>
          <p:cNvSpPr txBox="1"/>
          <p:nvPr/>
        </p:nvSpPr>
        <p:spPr>
          <a:xfrm>
            <a:off x="1620575"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59.0%</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38.2%</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61.8%</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Rate:41.0%</a:t>
            </a:r>
            <a:endParaRPr>
              <a:latin typeface="Roboto"/>
              <a:ea typeface="Roboto"/>
              <a:cs typeface="Roboto"/>
              <a:sym typeface="Roboto"/>
            </a:endParaRPr>
          </a:p>
        </p:txBody>
      </p:sp>
      <p:sp>
        <p:nvSpPr>
          <p:cNvPr id="849" name="Google Shape;849;p50"/>
          <p:cNvSpPr txBox="1"/>
          <p:nvPr/>
        </p:nvSpPr>
        <p:spPr>
          <a:xfrm>
            <a:off x="4645400"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59.2%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38.2%</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61.8%</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40.8%</a:t>
            </a:r>
            <a:endParaRPr>
              <a:latin typeface="Roboto"/>
              <a:ea typeface="Roboto"/>
              <a:cs typeface="Roboto"/>
              <a:sym typeface="Roboto"/>
            </a:endParaRPr>
          </a:p>
        </p:txBody>
      </p:sp>
      <p:pic>
        <p:nvPicPr>
          <p:cNvPr id="850" name="Google Shape;850;p50"/>
          <p:cNvPicPr preferRelativeResize="0"/>
          <p:nvPr/>
        </p:nvPicPr>
        <p:blipFill>
          <a:blip r:embed="rId5">
            <a:alphaModFix/>
          </a:blip>
          <a:stretch>
            <a:fillRect/>
          </a:stretch>
        </p:blipFill>
        <p:spPr>
          <a:xfrm>
            <a:off x="2739165" y="2985122"/>
            <a:ext cx="3665677" cy="849900"/>
          </a:xfrm>
          <a:prstGeom prst="rect">
            <a:avLst/>
          </a:prstGeom>
          <a:noFill/>
          <a:ln>
            <a:noFill/>
          </a:ln>
        </p:spPr>
      </p:pic>
      <p:pic>
        <p:nvPicPr>
          <p:cNvPr id="851" name="Google Shape;851;p50"/>
          <p:cNvPicPr preferRelativeResize="0"/>
          <p:nvPr/>
        </p:nvPicPr>
        <p:blipFill>
          <a:blip r:embed="rId6">
            <a:alphaModFix/>
          </a:blip>
          <a:stretch>
            <a:fillRect/>
          </a:stretch>
        </p:blipFill>
        <p:spPr>
          <a:xfrm>
            <a:off x="1753873" y="963049"/>
            <a:ext cx="5636255" cy="2022075"/>
          </a:xfrm>
          <a:prstGeom prst="rect">
            <a:avLst/>
          </a:prstGeom>
          <a:noFill/>
          <a:ln>
            <a:noFill/>
          </a:ln>
        </p:spPr>
      </p:pic>
      <p:pic>
        <p:nvPicPr>
          <p:cNvPr id="2" name="Audio 1">
            <a:hlinkClick r:id="" action="ppaction://media"/>
            <a:extLst>
              <a:ext uri="{FF2B5EF4-FFF2-40B4-BE49-F238E27FC236}">
                <a16:creationId xmlns:a16="http://schemas.microsoft.com/office/drawing/2014/main" id="{62206EC3-D5C9-5B4F-AAA5-4515293962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703"/>
    </mc:Choice>
    <mc:Fallback>
      <p:transition spd="slow" advTm="46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51"/>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Loudness</a:t>
            </a:r>
            <a:endParaRPr sz="3000"/>
          </a:p>
        </p:txBody>
      </p:sp>
      <p:sp>
        <p:nvSpPr>
          <p:cNvPr id="857" name="Google Shape;857;p51"/>
          <p:cNvSpPr txBox="1"/>
          <p:nvPr/>
        </p:nvSpPr>
        <p:spPr>
          <a:xfrm>
            <a:off x="1620575"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58.3%</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33.6%</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66.4%</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41.7%</a:t>
            </a:r>
            <a:endParaRPr>
              <a:latin typeface="Roboto"/>
              <a:ea typeface="Roboto"/>
              <a:cs typeface="Roboto"/>
              <a:sym typeface="Roboto"/>
            </a:endParaRPr>
          </a:p>
        </p:txBody>
      </p:sp>
      <p:sp>
        <p:nvSpPr>
          <p:cNvPr id="858" name="Google Shape;858;p51"/>
          <p:cNvSpPr txBox="1"/>
          <p:nvPr/>
        </p:nvSpPr>
        <p:spPr>
          <a:xfrm>
            <a:off x="4645400"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59.0%</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32.6%</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67.4%</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41.0%</a:t>
            </a:r>
            <a:endParaRPr>
              <a:latin typeface="Roboto"/>
              <a:ea typeface="Roboto"/>
              <a:cs typeface="Roboto"/>
              <a:sym typeface="Roboto"/>
            </a:endParaRPr>
          </a:p>
        </p:txBody>
      </p:sp>
      <p:pic>
        <p:nvPicPr>
          <p:cNvPr id="859" name="Google Shape;859;p51"/>
          <p:cNvPicPr preferRelativeResize="0"/>
          <p:nvPr/>
        </p:nvPicPr>
        <p:blipFill>
          <a:blip r:embed="rId5">
            <a:alphaModFix/>
          </a:blip>
          <a:stretch>
            <a:fillRect/>
          </a:stretch>
        </p:blipFill>
        <p:spPr>
          <a:xfrm>
            <a:off x="2657800" y="2978600"/>
            <a:ext cx="3828399" cy="849900"/>
          </a:xfrm>
          <a:prstGeom prst="rect">
            <a:avLst/>
          </a:prstGeom>
          <a:noFill/>
          <a:ln>
            <a:noFill/>
          </a:ln>
        </p:spPr>
      </p:pic>
      <p:pic>
        <p:nvPicPr>
          <p:cNvPr id="860" name="Google Shape;860;p51"/>
          <p:cNvPicPr preferRelativeResize="0"/>
          <p:nvPr/>
        </p:nvPicPr>
        <p:blipFill>
          <a:blip r:embed="rId6">
            <a:alphaModFix/>
          </a:blip>
          <a:stretch>
            <a:fillRect/>
          </a:stretch>
        </p:blipFill>
        <p:spPr>
          <a:xfrm>
            <a:off x="1735638" y="956525"/>
            <a:ext cx="5672730" cy="2022075"/>
          </a:xfrm>
          <a:prstGeom prst="rect">
            <a:avLst/>
          </a:prstGeom>
          <a:noFill/>
          <a:ln>
            <a:noFill/>
          </a:ln>
        </p:spPr>
      </p:pic>
      <p:pic>
        <p:nvPicPr>
          <p:cNvPr id="2" name="Audio 1">
            <a:hlinkClick r:id="" action="ppaction://media"/>
            <a:extLst>
              <a:ext uri="{FF2B5EF4-FFF2-40B4-BE49-F238E27FC236}">
                <a16:creationId xmlns:a16="http://schemas.microsoft.com/office/drawing/2014/main" id="{A3E3E5B0-C0B1-3F47-B27C-72D9C4EC29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44"/>
    </mc:Choice>
    <mc:Fallback>
      <p:transition spd="slow" advTm="8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2"/>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Danceability</a:t>
            </a:r>
            <a:endParaRPr sz="3000"/>
          </a:p>
        </p:txBody>
      </p:sp>
      <p:pic>
        <p:nvPicPr>
          <p:cNvPr id="866" name="Google Shape;866;p52"/>
          <p:cNvPicPr preferRelativeResize="0"/>
          <p:nvPr/>
        </p:nvPicPr>
        <p:blipFill rotWithShape="1">
          <a:blip r:embed="rId5">
            <a:alphaModFix/>
          </a:blip>
          <a:srcRect t="26847"/>
          <a:stretch/>
        </p:blipFill>
        <p:spPr>
          <a:xfrm>
            <a:off x="1917738" y="963049"/>
            <a:ext cx="5308524" cy="2022075"/>
          </a:xfrm>
          <a:prstGeom prst="rect">
            <a:avLst/>
          </a:prstGeom>
          <a:noFill/>
          <a:ln>
            <a:noFill/>
          </a:ln>
        </p:spPr>
      </p:pic>
      <p:pic>
        <p:nvPicPr>
          <p:cNvPr id="867" name="Google Shape;867;p52"/>
          <p:cNvPicPr preferRelativeResize="0"/>
          <p:nvPr/>
        </p:nvPicPr>
        <p:blipFill>
          <a:blip r:embed="rId6">
            <a:alphaModFix/>
          </a:blip>
          <a:stretch>
            <a:fillRect/>
          </a:stretch>
        </p:blipFill>
        <p:spPr>
          <a:xfrm>
            <a:off x="2635825" y="2985125"/>
            <a:ext cx="3872326" cy="915275"/>
          </a:xfrm>
          <a:prstGeom prst="rect">
            <a:avLst/>
          </a:prstGeom>
          <a:noFill/>
          <a:ln>
            <a:noFill/>
          </a:ln>
        </p:spPr>
      </p:pic>
      <p:sp>
        <p:nvSpPr>
          <p:cNvPr id="868" name="Google Shape;868;p52"/>
          <p:cNvSpPr txBox="1"/>
          <p:nvPr/>
        </p:nvSpPr>
        <p:spPr>
          <a:xfrm>
            <a:off x="1620575"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61.6%</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30.6</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69.4%</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38.4%</a:t>
            </a:r>
            <a:endParaRPr>
              <a:latin typeface="Roboto"/>
              <a:ea typeface="Roboto"/>
              <a:cs typeface="Roboto"/>
              <a:sym typeface="Roboto"/>
            </a:endParaRPr>
          </a:p>
        </p:txBody>
      </p:sp>
      <p:sp>
        <p:nvSpPr>
          <p:cNvPr id="869" name="Google Shape;869;p52"/>
          <p:cNvSpPr txBox="1"/>
          <p:nvPr/>
        </p:nvSpPr>
        <p:spPr>
          <a:xfrm>
            <a:off x="4645400"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60.6%</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30.8%</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69.2%</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39.4%</a:t>
            </a:r>
            <a:endParaRPr>
              <a:latin typeface="Roboto"/>
              <a:ea typeface="Roboto"/>
              <a:cs typeface="Roboto"/>
              <a:sym typeface="Roboto"/>
            </a:endParaRPr>
          </a:p>
        </p:txBody>
      </p:sp>
      <p:pic>
        <p:nvPicPr>
          <p:cNvPr id="2" name="Audio 1">
            <a:hlinkClick r:id="" action="ppaction://media"/>
            <a:extLst>
              <a:ext uri="{FF2B5EF4-FFF2-40B4-BE49-F238E27FC236}">
                <a16:creationId xmlns:a16="http://schemas.microsoft.com/office/drawing/2014/main" id="{B7BDE89A-9EBB-9143-914E-6615C7EFB1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82"/>
    </mc:Choice>
    <mc:Fallback>
      <p:transition spd="slow" advTm="5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53"/>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Energy</a:t>
            </a:r>
            <a:endParaRPr sz="3000"/>
          </a:p>
        </p:txBody>
      </p:sp>
      <p:sp>
        <p:nvSpPr>
          <p:cNvPr id="875" name="Google Shape;875;p53"/>
          <p:cNvSpPr txBox="1"/>
          <p:nvPr/>
        </p:nvSpPr>
        <p:spPr>
          <a:xfrm>
            <a:off x="1620575"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61.0%</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30.1%</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69.9%</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39.0%</a:t>
            </a:r>
            <a:endParaRPr>
              <a:latin typeface="Roboto"/>
              <a:ea typeface="Roboto"/>
              <a:cs typeface="Roboto"/>
              <a:sym typeface="Roboto"/>
            </a:endParaRPr>
          </a:p>
        </p:txBody>
      </p:sp>
      <p:sp>
        <p:nvSpPr>
          <p:cNvPr id="876" name="Google Shape;876;p53"/>
          <p:cNvSpPr txBox="1"/>
          <p:nvPr/>
        </p:nvSpPr>
        <p:spPr>
          <a:xfrm>
            <a:off x="4645400"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61.8%</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39.8%</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60.2%</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Rate:38.2%</a:t>
            </a:r>
            <a:endParaRPr>
              <a:latin typeface="Roboto"/>
              <a:ea typeface="Roboto"/>
              <a:cs typeface="Roboto"/>
              <a:sym typeface="Roboto"/>
            </a:endParaRPr>
          </a:p>
        </p:txBody>
      </p:sp>
      <p:pic>
        <p:nvPicPr>
          <p:cNvPr id="877" name="Google Shape;877;p53"/>
          <p:cNvPicPr preferRelativeResize="0"/>
          <p:nvPr/>
        </p:nvPicPr>
        <p:blipFill rotWithShape="1">
          <a:blip r:embed="rId5">
            <a:alphaModFix/>
          </a:blip>
          <a:srcRect t="26046"/>
          <a:stretch/>
        </p:blipFill>
        <p:spPr>
          <a:xfrm>
            <a:off x="2629400" y="2985124"/>
            <a:ext cx="3885189" cy="915275"/>
          </a:xfrm>
          <a:prstGeom prst="rect">
            <a:avLst/>
          </a:prstGeom>
          <a:noFill/>
          <a:ln>
            <a:noFill/>
          </a:ln>
        </p:spPr>
      </p:pic>
      <p:pic>
        <p:nvPicPr>
          <p:cNvPr id="878" name="Google Shape;878;p53"/>
          <p:cNvPicPr preferRelativeResize="0"/>
          <p:nvPr/>
        </p:nvPicPr>
        <p:blipFill>
          <a:blip r:embed="rId6">
            <a:alphaModFix/>
          </a:blip>
          <a:stretch>
            <a:fillRect/>
          </a:stretch>
        </p:blipFill>
        <p:spPr>
          <a:xfrm>
            <a:off x="1687288" y="963052"/>
            <a:ext cx="5769428" cy="2022075"/>
          </a:xfrm>
          <a:prstGeom prst="rect">
            <a:avLst/>
          </a:prstGeom>
          <a:noFill/>
          <a:ln>
            <a:noFill/>
          </a:ln>
        </p:spPr>
      </p:pic>
      <p:pic>
        <p:nvPicPr>
          <p:cNvPr id="2" name="Audio 1">
            <a:hlinkClick r:id="" action="ppaction://media"/>
            <a:extLst>
              <a:ext uri="{FF2B5EF4-FFF2-40B4-BE49-F238E27FC236}">
                <a16:creationId xmlns:a16="http://schemas.microsoft.com/office/drawing/2014/main" id="{193D5BD8-25DA-6249-93F2-6F18687DA0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59"/>
    </mc:Choice>
    <mc:Fallback>
      <p:transition spd="slow" advTm="5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54"/>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Acousticness</a:t>
            </a:r>
            <a:endParaRPr sz="3000"/>
          </a:p>
        </p:txBody>
      </p:sp>
      <p:sp>
        <p:nvSpPr>
          <p:cNvPr id="884" name="Google Shape;884;p54"/>
          <p:cNvSpPr txBox="1"/>
          <p:nvPr/>
        </p:nvSpPr>
        <p:spPr>
          <a:xfrm>
            <a:off x="1620575"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64.7%</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31.7%</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68.3%</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35.3%</a:t>
            </a:r>
            <a:endParaRPr>
              <a:latin typeface="Roboto"/>
              <a:ea typeface="Roboto"/>
              <a:cs typeface="Roboto"/>
              <a:sym typeface="Roboto"/>
            </a:endParaRPr>
          </a:p>
        </p:txBody>
      </p:sp>
      <p:sp>
        <p:nvSpPr>
          <p:cNvPr id="885" name="Google Shape;885;p54"/>
          <p:cNvSpPr txBox="1"/>
          <p:nvPr/>
        </p:nvSpPr>
        <p:spPr>
          <a:xfrm>
            <a:off x="4645400"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63.6%</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30.0%</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70.0%</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36.4%</a:t>
            </a:r>
            <a:endParaRPr>
              <a:latin typeface="Roboto"/>
              <a:ea typeface="Roboto"/>
              <a:cs typeface="Roboto"/>
              <a:sym typeface="Roboto"/>
            </a:endParaRPr>
          </a:p>
        </p:txBody>
      </p:sp>
      <p:pic>
        <p:nvPicPr>
          <p:cNvPr id="886" name="Google Shape;886;p54"/>
          <p:cNvPicPr preferRelativeResize="0"/>
          <p:nvPr/>
        </p:nvPicPr>
        <p:blipFill rotWithShape="1">
          <a:blip r:embed="rId5">
            <a:alphaModFix/>
          </a:blip>
          <a:srcRect t="26188"/>
          <a:stretch/>
        </p:blipFill>
        <p:spPr>
          <a:xfrm>
            <a:off x="2600725" y="2988387"/>
            <a:ext cx="3942538" cy="915275"/>
          </a:xfrm>
          <a:prstGeom prst="rect">
            <a:avLst/>
          </a:prstGeom>
          <a:noFill/>
          <a:ln>
            <a:noFill/>
          </a:ln>
        </p:spPr>
      </p:pic>
      <p:pic>
        <p:nvPicPr>
          <p:cNvPr id="887" name="Google Shape;887;p54"/>
          <p:cNvPicPr preferRelativeResize="0"/>
          <p:nvPr/>
        </p:nvPicPr>
        <p:blipFill>
          <a:blip r:embed="rId6">
            <a:alphaModFix/>
          </a:blip>
          <a:stretch>
            <a:fillRect/>
          </a:stretch>
        </p:blipFill>
        <p:spPr>
          <a:xfrm>
            <a:off x="1917725" y="1033363"/>
            <a:ext cx="5308500" cy="1951760"/>
          </a:xfrm>
          <a:prstGeom prst="rect">
            <a:avLst/>
          </a:prstGeom>
          <a:noFill/>
          <a:ln>
            <a:noFill/>
          </a:ln>
        </p:spPr>
      </p:pic>
      <p:pic>
        <p:nvPicPr>
          <p:cNvPr id="3" name="Audio 2">
            <a:hlinkClick r:id="" action="ppaction://media"/>
            <a:extLst>
              <a:ext uri="{FF2B5EF4-FFF2-40B4-BE49-F238E27FC236}">
                <a16:creationId xmlns:a16="http://schemas.microsoft.com/office/drawing/2014/main" id="{E6BD890E-B4F2-B040-B843-000C74FF55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86"/>
    </mc:Choice>
    <mc:Fallback>
      <p:transition spd="slow" advTm="9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55"/>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Instrumentalness</a:t>
            </a:r>
            <a:endParaRPr sz="3000"/>
          </a:p>
        </p:txBody>
      </p:sp>
      <p:sp>
        <p:nvSpPr>
          <p:cNvPr id="893" name="Google Shape;893;p55"/>
          <p:cNvSpPr txBox="1"/>
          <p:nvPr/>
        </p:nvSpPr>
        <p:spPr>
          <a:xfrm>
            <a:off x="1620575"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61.0%</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30.1%</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69.9%</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39.0%</a:t>
            </a:r>
            <a:endParaRPr>
              <a:latin typeface="Roboto"/>
              <a:ea typeface="Roboto"/>
              <a:cs typeface="Roboto"/>
              <a:sym typeface="Roboto"/>
            </a:endParaRPr>
          </a:p>
        </p:txBody>
      </p:sp>
      <p:sp>
        <p:nvSpPr>
          <p:cNvPr id="894" name="Google Shape;894;p55"/>
          <p:cNvSpPr txBox="1"/>
          <p:nvPr/>
        </p:nvSpPr>
        <p:spPr>
          <a:xfrm>
            <a:off x="4645400" y="3906925"/>
            <a:ext cx="3018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Positive Rate: 61.8%</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Positive Rate: 29.8%</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True Negative Rate: 70.2%</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False Negative Rate: 38.2%</a:t>
            </a:r>
            <a:endParaRPr>
              <a:latin typeface="Roboto"/>
              <a:ea typeface="Roboto"/>
              <a:cs typeface="Roboto"/>
              <a:sym typeface="Roboto"/>
            </a:endParaRPr>
          </a:p>
        </p:txBody>
      </p:sp>
      <p:pic>
        <p:nvPicPr>
          <p:cNvPr id="895" name="Google Shape;895;p55"/>
          <p:cNvPicPr preferRelativeResize="0"/>
          <p:nvPr/>
        </p:nvPicPr>
        <p:blipFill>
          <a:blip r:embed="rId5">
            <a:alphaModFix/>
          </a:blip>
          <a:stretch>
            <a:fillRect/>
          </a:stretch>
        </p:blipFill>
        <p:spPr>
          <a:xfrm>
            <a:off x="1687288" y="956526"/>
            <a:ext cx="5769428" cy="2022075"/>
          </a:xfrm>
          <a:prstGeom prst="rect">
            <a:avLst/>
          </a:prstGeom>
          <a:noFill/>
          <a:ln>
            <a:noFill/>
          </a:ln>
        </p:spPr>
      </p:pic>
      <p:pic>
        <p:nvPicPr>
          <p:cNvPr id="896" name="Google Shape;896;p55"/>
          <p:cNvPicPr preferRelativeResize="0"/>
          <p:nvPr/>
        </p:nvPicPr>
        <p:blipFill>
          <a:blip r:embed="rId6">
            <a:alphaModFix/>
          </a:blip>
          <a:stretch>
            <a:fillRect/>
          </a:stretch>
        </p:blipFill>
        <p:spPr>
          <a:xfrm>
            <a:off x="2622037" y="2978600"/>
            <a:ext cx="3899961" cy="849900"/>
          </a:xfrm>
          <a:prstGeom prst="rect">
            <a:avLst/>
          </a:prstGeom>
          <a:noFill/>
          <a:ln>
            <a:noFill/>
          </a:ln>
        </p:spPr>
      </p:pic>
      <p:pic>
        <p:nvPicPr>
          <p:cNvPr id="2" name="Audio 1">
            <a:hlinkClick r:id="" action="ppaction://media"/>
            <a:extLst>
              <a:ext uri="{FF2B5EF4-FFF2-40B4-BE49-F238E27FC236}">
                <a16:creationId xmlns:a16="http://schemas.microsoft.com/office/drawing/2014/main" id="{01640D4A-CBAD-EA49-AA27-CE43F6C0D0C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38"/>
    </mc:Choice>
    <mc:Fallback>
      <p:transition spd="slow" advTm="8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56"/>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Multivariate Decision Tree</a:t>
            </a:r>
            <a:endParaRPr sz="3000"/>
          </a:p>
        </p:txBody>
      </p:sp>
      <p:sp>
        <p:nvSpPr>
          <p:cNvPr id="902" name="Google Shape;902;p56"/>
          <p:cNvSpPr txBox="1"/>
          <p:nvPr/>
        </p:nvSpPr>
        <p:spPr>
          <a:xfrm>
            <a:off x="4757900" y="2406775"/>
            <a:ext cx="4185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latin typeface="Caveat Brush"/>
                <a:ea typeface="Caveat Brush"/>
                <a:cs typeface="Caveat Brush"/>
                <a:sym typeface="Caveat Brush"/>
              </a:rPr>
              <a:t>Response Variable : </a:t>
            </a:r>
            <a:r>
              <a:rPr lang="en" sz="2400" b="1">
                <a:solidFill>
                  <a:schemeClr val="dk1"/>
                </a:solidFill>
                <a:latin typeface="Caveat Brush"/>
                <a:ea typeface="Caveat Brush"/>
                <a:cs typeface="Caveat Brush"/>
                <a:sym typeface="Caveat Brush"/>
              </a:rPr>
              <a:t>popularity</a:t>
            </a:r>
            <a:endParaRPr sz="2400" b="1">
              <a:solidFill>
                <a:schemeClr val="dk1"/>
              </a:solidFill>
              <a:latin typeface="Caveat Brush"/>
              <a:ea typeface="Caveat Brush"/>
              <a:cs typeface="Caveat Brush"/>
              <a:sym typeface="Caveat Brush"/>
            </a:endParaRPr>
          </a:p>
          <a:p>
            <a:pPr marL="0" lvl="0" indent="0" algn="l" rtl="0">
              <a:spcBef>
                <a:spcPts val="0"/>
              </a:spcBef>
              <a:spcAft>
                <a:spcPts val="0"/>
              </a:spcAft>
              <a:buNone/>
            </a:pPr>
            <a:r>
              <a:rPr lang="en" sz="2400">
                <a:solidFill>
                  <a:schemeClr val="dk1"/>
                </a:solidFill>
                <a:latin typeface="Caveat Brush"/>
                <a:ea typeface="Caveat Brush"/>
                <a:cs typeface="Caveat Brush"/>
                <a:sym typeface="Caveat Brush"/>
              </a:rPr>
              <a:t>Predictor Feature : </a:t>
            </a:r>
            <a:r>
              <a:rPr lang="en" sz="2400" b="1">
                <a:solidFill>
                  <a:schemeClr val="dk1"/>
                </a:solidFill>
                <a:latin typeface="Caveat Brush"/>
                <a:ea typeface="Caveat Brush"/>
                <a:cs typeface="Caveat Brush"/>
                <a:sym typeface="Caveat Brush"/>
              </a:rPr>
              <a:t>danceability, acousticness, energy</a:t>
            </a:r>
            <a:endParaRPr sz="2400">
              <a:solidFill>
                <a:schemeClr val="dk1"/>
              </a:solidFill>
              <a:latin typeface="Caveat Brush"/>
              <a:ea typeface="Caveat Brush"/>
              <a:cs typeface="Caveat Brush"/>
              <a:sym typeface="Caveat Brush"/>
            </a:endParaRPr>
          </a:p>
        </p:txBody>
      </p:sp>
      <p:pic>
        <p:nvPicPr>
          <p:cNvPr id="903" name="Google Shape;903;p56"/>
          <p:cNvPicPr preferRelativeResize="0"/>
          <p:nvPr/>
        </p:nvPicPr>
        <p:blipFill>
          <a:blip r:embed="rId5">
            <a:alphaModFix/>
          </a:blip>
          <a:stretch>
            <a:fillRect/>
          </a:stretch>
        </p:blipFill>
        <p:spPr>
          <a:xfrm>
            <a:off x="152400" y="1115450"/>
            <a:ext cx="4399655" cy="3875651"/>
          </a:xfrm>
          <a:prstGeom prst="rect">
            <a:avLst/>
          </a:prstGeom>
          <a:noFill/>
          <a:ln>
            <a:noFill/>
          </a:ln>
        </p:spPr>
      </p:pic>
      <p:pic>
        <p:nvPicPr>
          <p:cNvPr id="7" name="Audio 6">
            <a:hlinkClick r:id="" action="ppaction://media"/>
            <a:extLst>
              <a:ext uri="{FF2B5EF4-FFF2-40B4-BE49-F238E27FC236}">
                <a16:creationId xmlns:a16="http://schemas.microsoft.com/office/drawing/2014/main" id="{8176F7EF-FA64-AE4B-A6AF-6065A8BAC3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820"/>
    </mc:Choice>
    <mc:Fallback>
      <p:transition spd="slow" advTm="17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a:spLocks noGrp="1"/>
          </p:cNvSpPr>
          <p:nvPr>
            <p:ph type="subTitle" idx="1"/>
          </p:nvPr>
        </p:nvSpPr>
        <p:spPr>
          <a:xfrm>
            <a:off x="539600" y="1796400"/>
            <a:ext cx="3959100" cy="191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a:latin typeface="Arial"/>
                <a:ea typeface="Arial"/>
                <a:cs typeface="Arial"/>
                <a:sym typeface="Arial"/>
              </a:rPr>
              <a:t>What are the different variables that affect a song’s popularity on spotify? How can we then use this information to improve a song’s popularity?</a:t>
            </a:r>
            <a:endParaRPr sz="2100">
              <a:latin typeface="Arial"/>
              <a:ea typeface="Arial"/>
              <a:cs typeface="Arial"/>
              <a:sym typeface="Arial"/>
            </a:endParaRPr>
          </a:p>
        </p:txBody>
      </p:sp>
      <p:sp>
        <p:nvSpPr>
          <p:cNvPr id="372" name="Google Shape;372;p29"/>
          <p:cNvSpPr txBox="1">
            <a:spLocks noGrp="1"/>
          </p:cNvSpPr>
          <p:nvPr>
            <p:ph type="ctrTitle"/>
          </p:nvPr>
        </p:nvSpPr>
        <p:spPr>
          <a:xfrm>
            <a:off x="480300" y="318225"/>
            <a:ext cx="4746000" cy="94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t>PROBLEM DEFINITION</a:t>
            </a:r>
            <a:endParaRPr sz="4400"/>
          </a:p>
        </p:txBody>
      </p:sp>
      <p:grpSp>
        <p:nvGrpSpPr>
          <p:cNvPr id="373" name="Google Shape;373;p29"/>
          <p:cNvGrpSpPr/>
          <p:nvPr/>
        </p:nvGrpSpPr>
        <p:grpSpPr>
          <a:xfrm>
            <a:off x="5285384" y="414429"/>
            <a:ext cx="2595802" cy="4314634"/>
            <a:chOff x="4939609" y="414429"/>
            <a:chExt cx="2595802" cy="4314634"/>
          </a:xfrm>
        </p:grpSpPr>
        <p:sp>
          <p:nvSpPr>
            <p:cNvPr id="374" name="Google Shape;374;p29"/>
            <p:cNvSpPr/>
            <p:nvPr/>
          </p:nvSpPr>
          <p:spPr>
            <a:xfrm>
              <a:off x="5769777" y="4374380"/>
              <a:ext cx="397572" cy="292337"/>
            </a:xfrm>
            <a:custGeom>
              <a:avLst/>
              <a:gdLst/>
              <a:ahLst/>
              <a:cxnLst/>
              <a:rect l="l" t="t" r="r" b="b"/>
              <a:pathLst>
                <a:path w="19309" h="14198" extrusionOk="0">
                  <a:moveTo>
                    <a:pt x="2272" y="0"/>
                  </a:moveTo>
                  <a:lnTo>
                    <a:pt x="1894" y="379"/>
                  </a:lnTo>
                  <a:lnTo>
                    <a:pt x="1137" y="1136"/>
                  </a:lnTo>
                  <a:lnTo>
                    <a:pt x="379" y="2461"/>
                  </a:lnTo>
                  <a:lnTo>
                    <a:pt x="190" y="3218"/>
                  </a:lnTo>
                  <a:lnTo>
                    <a:pt x="1" y="3975"/>
                  </a:lnTo>
                  <a:lnTo>
                    <a:pt x="1" y="4543"/>
                  </a:lnTo>
                  <a:lnTo>
                    <a:pt x="190" y="5490"/>
                  </a:lnTo>
                  <a:lnTo>
                    <a:pt x="947" y="7193"/>
                  </a:lnTo>
                  <a:lnTo>
                    <a:pt x="2462" y="9086"/>
                  </a:lnTo>
                  <a:lnTo>
                    <a:pt x="3219" y="10033"/>
                  </a:lnTo>
                  <a:lnTo>
                    <a:pt x="4165" y="10790"/>
                  </a:lnTo>
                  <a:lnTo>
                    <a:pt x="6058" y="11926"/>
                  </a:lnTo>
                  <a:lnTo>
                    <a:pt x="7951" y="12872"/>
                  </a:lnTo>
                  <a:lnTo>
                    <a:pt x="9844" y="13440"/>
                  </a:lnTo>
                  <a:lnTo>
                    <a:pt x="11548" y="14008"/>
                  </a:lnTo>
                  <a:lnTo>
                    <a:pt x="13441" y="14197"/>
                  </a:lnTo>
                  <a:lnTo>
                    <a:pt x="14955" y="14197"/>
                  </a:lnTo>
                  <a:lnTo>
                    <a:pt x="16091" y="14008"/>
                  </a:lnTo>
                  <a:lnTo>
                    <a:pt x="17037" y="13629"/>
                  </a:lnTo>
                  <a:lnTo>
                    <a:pt x="17605" y="13062"/>
                  </a:lnTo>
                  <a:lnTo>
                    <a:pt x="18173" y="12304"/>
                  </a:lnTo>
                  <a:lnTo>
                    <a:pt x="18930" y="10601"/>
                  </a:lnTo>
                  <a:lnTo>
                    <a:pt x="19309" y="9086"/>
                  </a:lnTo>
                  <a:lnTo>
                    <a:pt x="19309" y="8518"/>
                  </a:lnTo>
                  <a:lnTo>
                    <a:pt x="2272" y="0"/>
                  </a:lnTo>
                  <a:close/>
                </a:path>
              </a:pathLst>
            </a:custGeom>
            <a:solidFill>
              <a:srgbClr val="B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5988051" y="1045821"/>
              <a:ext cx="1188784" cy="1060179"/>
            </a:xfrm>
            <a:custGeom>
              <a:avLst/>
              <a:gdLst/>
              <a:ahLst/>
              <a:cxnLst/>
              <a:rect l="l" t="t" r="r" b="b"/>
              <a:pathLst>
                <a:path w="57736" h="51490" extrusionOk="0">
                  <a:moveTo>
                    <a:pt x="31613" y="1"/>
                  </a:moveTo>
                  <a:lnTo>
                    <a:pt x="30477" y="190"/>
                  </a:lnTo>
                  <a:lnTo>
                    <a:pt x="29341" y="569"/>
                  </a:lnTo>
                  <a:lnTo>
                    <a:pt x="28016" y="1137"/>
                  </a:lnTo>
                  <a:lnTo>
                    <a:pt x="27070" y="1705"/>
                  </a:lnTo>
                  <a:lnTo>
                    <a:pt x="26123" y="2462"/>
                  </a:lnTo>
                  <a:lnTo>
                    <a:pt x="25366" y="3408"/>
                  </a:lnTo>
                  <a:lnTo>
                    <a:pt x="23852" y="5112"/>
                  </a:lnTo>
                  <a:lnTo>
                    <a:pt x="23094" y="6058"/>
                  </a:lnTo>
                  <a:lnTo>
                    <a:pt x="22716" y="6437"/>
                  </a:lnTo>
                  <a:lnTo>
                    <a:pt x="22337" y="6626"/>
                  </a:lnTo>
                  <a:lnTo>
                    <a:pt x="21391" y="7005"/>
                  </a:lnTo>
                  <a:lnTo>
                    <a:pt x="20255" y="6815"/>
                  </a:lnTo>
                  <a:lnTo>
                    <a:pt x="18362" y="6248"/>
                  </a:lnTo>
                  <a:lnTo>
                    <a:pt x="16280" y="5680"/>
                  </a:lnTo>
                  <a:lnTo>
                    <a:pt x="14198" y="5301"/>
                  </a:lnTo>
                  <a:lnTo>
                    <a:pt x="11926" y="5301"/>
                  </a:lnTo>
                  <a:lnTo>
                    <a:pt x="9844" y="5490"/>
                  </a:lnTo>
                  <a:lnTo>
                    <a:pt x="7762" y="6058"/>
                  </a:lnTo>
                  <a:lnTo>
                    <a:pt x="5869" y="7005"/>
                  </a:lnTo>
                  <a:lnTo>
                    <a:pt x="3976" y="8141"/>
                  </a:lnTo>
                  <a:lnTo>
                    <a:pt x="2461" y="9655"/>
                  </a:lnTo>
                  <a:lnTo>
                    <a:pt x="1704" y="10791"/>
                  </a:lnTo>
                  <a:lnTo>
                    <a:pt x="1136" y="11926"/>
                  </a:lnTo>
                  <a:lnTo>
                    <a:pt x="947" y="13252"/>
                  </a:lnTo>
                  <a:lnTo>
                    <a:pt x="947" y="13819"/>
                  </a:lnTo>
                  <a:lnTo>
                    <a:pt x="1136" y="14387"/>
                  </a:lnTo>
                  <a:lnTo>
                    <a:pt x="1704" y="15523"/>
                  </a:lnTo>
                  <a:lnTo>
                    <a:pt x="2461" y="16470"/>
                  </a:lnTo>
                  <a:lnTo>
                    <a:pt x="4733" y="17984"/>
                  </a:lnTo>
                  <a:lnTo>
                    <a:pt x="6436" y="19498"/>
                  </a:lnTo>
                  <a:lnTo>
                    <a:pt x="7951" y="21013"/>
                  </a:lnTo>
                  <a:lnTo>
                    <a:pt x="8329" y="21770"/>
                  </a:lnTo>
                  <a:lnTo>
                    <a:pt x="8708" y="22527"/>
                  </a:lnTo>
                  <a:lnTo>
                    <a:pt x="8708" y="22906"/>
                  </a:lnTo>
                  <a:lnTo>
                    <a:pt x="8519" y="23284"/>
                  </a:lnTo>
                  <a:lnTo>
                    <a:pt x="8140" y="24041"/>
                  </a:lnTo>
                  <a:lnTo>
                    <a:pt x="7383" y="24799"/>
                  </a:lnTo>
                  <a:lnTo>
                    <a:pt x="6436" y="24988"/>
                  </a:lnTo>
                  <a:lnTo>
                    <a:pt x="4544" y="25366"/>
                  </a:lnTo>
                  <a:lnTo>
                    <a:pt x="3597" y="25556"/>
                  </a:lnTo>
                  <a:lnTo>
                    <a:pt x="2651" y="25745"/>
                  </a:lnTo>
                  <a:lnTo>
                    <a:pt x="1893" y="26313"/>
                  </a:lnTo>
                  <a:lnTo>
                    <a:pt x="1136" y="26881"/>
                  </a:lnTo>
                  <a:lnTo>
                    <a:pt x="568" y="27827"/>
                  </a:lnTo>
                  <a:lnTo>
                    <a:pt x="190" y="28774"/>
                  </a:lnTo>
                  <a:lnTo>
                    <a:pt x="0" y="29910"/>
                  </a:lnTo>
                  <a:lnTo>
                    <a:pt x="0" y="30856"/>
                  </a:lnTo>
                  <a:lnTo>
                    <a:pt x="0" y="31992"/>
                  </a:lnTo>
                  <a:lnTo>
                    <a:pt x="379" y="32938"/>
                  </a:lnTo>
                  <a:lnTo>
                    <a:pt x="947" y="33885"/>
                  </a:lnTo>
                  <a:lnTo>
                    <a:pt x="1515" y="34831"/>
                  </a:lnTo>
                  <a:lnTo>
                    <a:pt x="2840" y="36346"/>
                  </a:lnTo>
                  <a:lnTo>
                    <a:pt x="4544" y="37671"/>
                  </a:lnTo>
                  <a:lnTo>
                    <a:pt x="6247" y="38996"/>
                  </a:lnTo>
                  <a:lnTo>
                    <a:pt x="8519" y="40321"/>
                  </a:lnTo>
                  <a:lnTo>
                    <a:pt x="10980" y="41835"/>
                  </a:lnTo>
                  <a:lnTo>
                    <a:pt x="13251" y="42971"/>
                  </a:lnTo>
                  <a:lnTo>
                    <a:pt x="15901" y="44107"/>
                  </a:lnTo>
                  <a:lnTo>
                    <a:pt x="18173" y="44864"/>
                  </a:lnTo>
                  <a:lnTo>
                    <a:pt x="20634" y="45810"/>
                  </a:lnTo>
                  <a:lnTo>
                    <a:pt x="21769" y="46378"/>
                  </a:lnTo>
                  <a:lnTo>
                    <a:pt x="22716" y="46946"/>
                  </a:lnTo>
                  <a:lnTo>
                    <a:pt x="23662" y="47703"/>
                  </a:lnTo>
                  <a:lnTo>
                    <a:pt x="24419" y="48650"/>
                  </a:lnTo>
                  <a:lnTo>
                    <a:pt x="25555" y="50543"/>
                  </a:lnTo>
                  <a:lnTo>
                    <a:pt x="26123" y="51111"/>
                  </a:lnTo>
                  <a:lnTo>
                    <a:pt x="26691" y="51489"/>
                  </a:lnTo>
                  <a:lnTo>
                    <a:pt x="27448" y="51489"/>
                  </a:lnTo>
                  <a:lnTo>
                    <a:pt x="28016" y="50921"/>
                  </a:lnTo>
                  <a:lnTo>
                    <a:pt x="29720" y="49596"/>
                  </a:lnTo>
                  <a:lnTo>
                    <a:pt x="30666" y="49028"/>
                  </a:lnTo>
                  <a:lnTo>
                    <a:pt x="31613" y="48460"/>
                  </a:lnTo>
                  <a:lnTo>
                    <a:pt x="32748" y="48082"/>
                  </a:lnTo>
                  <a:lnTo>
                    <a:pt x="33884" y="48271"/>
                  </a:lnTo>
                  <a:lnTo>
                    <a:pt x="35777" y="48839"/>
                  </a:lnTo>
                  <a:lnTo>
                    <a:pt x="37859" y="49596"/>
                  </a:lnTo>
                  <a:lnTo>
                    <a:pt x="40131" y="49975"/>
                  </a:lnTo>
                  <a:lnTo>
                    <a:pt x="41267" y="49975"/>
                  </a:lnTo>
                  <a:lnTo>
                    <a:pt x="42024" y="49786"/>
                  </a:lnTo>
                  <a:lnTo>
                    <a:pt x="43349" y="49218"/>
                  </a:lnTo>
                  <a:lnTo>
                    <a:pt x="44485" y="48460"/>
                  </a:lnTo>
                  <a:lnTo>
                    <a:pt x="45431" y="47514"/>
                  </a:lnTo>
                  <a:lnTo>
                    <a:pt x="45810" y="46946"/>
                  </a:lnTo>
                  <a:lnTo>
                    <a:pt x="45999" y="46378"/>
                  </a:lnTo>
                  <a:lnTo>
                    <a:pt x="45999" y="45621"/>
                  </a:lnTo>
                  <a:lnTo>
                    <a:pt x="45810" y="44864"/>
                  </a:lnTo>
                  <a:lnTo>
                    <a:pt x="45053" y="43350"/>
                  </a:lnTo>
                  <a:lnTo>
                    <a:pt x="44674" y="42403"/>
                  </a:lnTo>
                  <a:lnTo>
                    <a:pt x="44485" y="41646"/>
                  </a:lnTo>
                  <a:lnTo>
                    <a:pt x="44295" y="40699"/>
                  </a:lnTo>
                  <a:lnTo>
                    <a:pt x="44674" y="39942"/>
                  </a:lnTo>
                  <a:lnTo>
                    <a:pt x="45431" y="38996"/>
                  </a:lnTo>
                  <a:lnTo>
                    <a:pt x="46378" y="38239"/>
                  </a:lnTo>
                  <a:lnTo>
                    <a:pt x="47324" y="37860"/>
                  </a:lnTo>
                  <a:lnTo>
                    <a:pt x="48460" y="37481"/>
                  </a:lnTo>
                  <a:lnTo>
                    <a:pt x="50921" y="37103"/>
                  </a:lnTo>
                  <a:lnTo>
                    <a:pt x="51867" y="36724"/>
                  </a:lnTo>
                  <a:lnTo>
                    <a:pt x="53003" y="36346"/>
                  </a:lnTo>
                  <a:lnTo>
                    <a:pt x="54707" y="35210"/>
                  </a:lnTo>
                  <a:lnTo>
                    <a:pt x="55464" y="34642"/>
                  </a:lnTo>
                  <a:lnTo>
                    <a:pt x="56221" y="33885"/>
                  </a:lnTo>
                  <a:lnTo>
                    <a:pt x="56789" y="32938"/>
                  </a:lnTo>
                  <a:lnTo>
                    <a:pt x="57168" y="32181"/>
                  </a:lnTo>
                  <a:lnTo>
                    <a:pt x="57546" y="31235"/>
                  </a:lnTo>
                  <a:lnTo>
                    <a:pt x="57735" y="30099"/>
                  </a:lnTo>
                  <a:lnTo>
                    <a:pt x="57735" y="29152"/>
                  </a:lnTo>
                  <a:lnTo>
                    <a:pt x="57546" y="28206"/>
                  </a:lnTo>
                  <a:lnTo>
                    <a:pt x="57357" y="27449"/>
                  </a:lnTo>
                  <a:lnTo>
                    <a:pt x="56978" y="26502"/>
                  </a:lnTo>
                  <a:lnTo>
                    <a:pt x="56221" y="25556"/>
                  </a:lnTo>
                  <a:lnTo>
                    <a:pt x="55275" y="24420"/>
                  </a:lnTo>
                  <a:lnTo>
                    <a:pt x="52624" y="22148"/>
                  </a:lnTo>
                  <a:lnTo>
                    <a:pt x="48649" y="19309"/>
                  </a:lnTo>
                  <a:lnTo>
                    <a:pt x="48081" y="18741"/>
                  </a:lnTo>
                  <a:lnTo>
                    <a:pt x="47892" y="18173"/>
                  </a:lnTo>
                  <a:lnTo>
                    <a:pt x="47514" y="16848"/>
                  </a:lnTo>
                  <a:lnTo>
                    <a:pt x="46946" y="14387"/>
                  </a:lnTo>
                  <a:lnTo>
                    <a:pt x="46188" y="11926"/>
                  </a:lnTo>
                  <a:lnTo>
                    <a:pt x="45242" y="9655"/>
                  </a:lnTo>
                  <a:lnTo>
                    <a:pt x="44106" y="7383"/>
                  </a:lnTo>
                  <a:lnTo>
                    <a:pt x="42592" y="5301"/>
                  </a:lnTo>
                  <a:lnTo>
                    <a:pt x="40888" y="3408"/>
                  </a:lnTo>
                  <a:lnTo>
                    <a:pt x="38995" y="1894"/>
                  </a:lnTo>
                  <a:lnTo>
                    <a:pt x="37859" y="1326"/>
                  </a:lnTo>
                  <a:lnTo>
                    <a:pt x="36724" y="758"/>
                  </a:lnTo>
                  <a:lnTo>
                    <a:pt x="35399" y="379"/>
                  </a:lnTo>
                  <a:lnTo>
                    <a:pt x="3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6486947" y="1961767"/>
              <a:ext cx="682085" cy="744452"/>
            </a:xfrm>
            <a:custGeom>
              <a:avLst/>
              <a:gdLst/>
              <a:ahLst/>
              <a:cxnLst/>
              <a:rect l="l" t="t" r="r" b="b"/>
              <a:pathLst>
                <a:path w="33127" h="36156" extrusionOk="0">
                  <a:moveTo>
                    <a:pt x="9844" y="0"/>
                  </a:moveTo>
                  <a:lnTo>
                    <a:pt x="757" y="6626"/>
                  </a:lnTo>
                  <a:lnTo>
                    <a:pt x="379" y="7761"/>
                  </a:lnTo>
                  <a:lnTo>
                    <a:pt x="189" y="9086"/>
                  </a:lnTo>
                  <a:lnTo>
                    <a:pt x="0" y="10979"/>
                  </a:lnTo>
                  <a:lnTo>
                    <a:pt x="0" y="13251"/>
                  </a:lnTo>
                  <a:lnTo>
                    <a:pt x="189" y="16090"/>
                  </a:lnTo>
                  <a:lnTo>
                    <a:pt x="947" y="19308"/>
                  </a:lnTo>
                  <a:lnTo>
                    <a:pt x="1515" y="21201"/>
                  </a:lnTo>
                  <a:lnTo>
                    <a:pt x="2272" y="22905"/>
                  </a:lnTo>
                  <a:lnTo>
                    <a:pt x="3218" y="24798"/>
                  </a:lnTo>
                  <a:lnTo>
                    <a:pt x="3975" y="26502"/>
                  </a:lnTo>
                  <a:lnTo>
                    <a:pt x="5111" y="28016"/>
                  </a:lnTo>
                  <a:lnTo>
                    <a:pt x="6058" y="29341"/>
                  </a:lnTo>
                  <a:lnTo>
                    <a:pt x="7193" y="30666"/>
                  </a:lnTo>
                  <a:lnTo>
                    <a:pt x="8329" y="31802"/>
                  </a:lnTo>
                  <a:lnTo>
                    <a:pt x="9654" y="32748"/>
                  </a:lnTo>
                  <a:lnTo>
                    <a:pt x="10790" y="33695"/>
                  </a:lnTo>
                  <a:lnTo>
                    <a:pt x="12115" y="34263"/>
                  </a:lnTo>
                  <a:lnTo>
                    <a:pt x="13440" y="35020"/>
                  </a:lnTo>
                  <a:lnTo>
                    <a:pt x="14765" y="35399"/>
                  </a:lnTo>
                  <a:lnTo>
                    <a:pt x="16090" y="35777"/>
                  </a:lnTo>
                  <a:lnTo>
                    <a:pt x="17415" y="35966"/>
                  </a:lnTo>
                  <a:lnTo>
                    <a:pt x="18930" y="36156"/>
                  </a:lnTo>
                  <a:lnTo>
                    <a:pt x="20255" y="35966"/>
                  </a:lnTo>
                  <a:lnTo>
                    <a:pt x="21580" y="35966"/>
                  </a:lnTo>
                  <a:lnTo>
                    <a:pt x="22905" y="35777"/>
                  </a:lnTo>
                  <a:lnTo>
                    <a:pt x="24230" y="35399"/>
                  </a:lnTo>
                  <a:lnTo>
                    <a:pt x="25176" y="35020"/>
                  </a:lnTo>
                  <a:lnTo>
                    <a:pt x="26312" y="34452"/>
                  </a:lnTo>
                  <a:lnTo>
                    <a:pt x="27069" y="33884"/>
                  </a:lnTo>
                  <a:lnTo>
                    <a:pt x="27827" y="33127"/>
                  </a:lnTo>
                  <a:lnTo>
                    <a:pt x="29341" y="31613"/>
                  </a:lnTo>
                  <a:lnTo>
                    <a:pt x="30287" y="29909"/>
                  </a:lnTo>
                  <a:lnTo>
                    <a:pt x="31234" y="28016"/>
                  </a:lnTo>
                  <a:lnTo>
                    <a:pt x="31802" y="25744"/>
                  </a:lnTo>
                  <a:lnTo>
                    <a:pt x="32559" y="23473"/>
                  </a:lnTo>
                  <a:lnTo>
                    <a:pt x="32938" y="21201"/>
                  </a:lnTo>
                  <a:lnTo>
                    <a:pt x="33127" y="19119"/>
                  </a:lnTo>
                  <a:lnTo>
                    <a:pt x="33127" y="17037"/>
                  </a:lnTo>
                  <a:lnTo>
                    <a:pt x="32938" y="15333"/>
                  </a:lnTo>
                  <a:lnTo>
                    <a:pt x="32559" y="13819"/>
                  </a:lnTo>
                  <a:lnTo>
                    <a:pt x="31991" y="12494"/>
                  </a:lnTo>
                  <a:lnTo>
                    <a:pt x="31045" y="11358"/>
                  </a:lnTo>
                  <a:lnTo>
                    <a:pt x="29909" y="10790"/>
                  </a:lnTo>
                  <a:lnTo>
                    <a:pt x="29530" y="10601"/>
                  </a:lnTo>
                  <a:lnTo>
                    <a:pt x="28584" y="10601"/>
                  </a:lnTo>
                  <a:lnTo>
                    <a:pt x="28205" y="10979"/>
                  </a:lnTo>
                  <a:lnTo>
                    <a:pt x="27827" y="11737"/>
                  </a:lnTo>
                  <a:lnTo>
                    <a:pt x="27448" y="12872"/>
                  </a:lnTo>
                  <a:lnTo>
                    <a:pt x="27259" y="14955"/>
                  </a:lnTo>
                  <a:lnTo>
                    <a:pt x="27448" y="16090"/>
                  </a:lnTo>
                  <a:lnTo>
                    <a:pt x="27827" y="16658"/>
                  </a:lnTo>
                  <a:lnTo>
                    <a:pt x="28205" y="17226"/>
                  </a:lnTo>
                  <a:lnTo>
                    <a:pt x="28205" y="17983"/>
                  </a:lnTo>
                  <a:lnTo>
                    <a:pt x="28205" y="18741"/>
                  </a:lnTo>
                  <a:lnTo>
                    <a:pt x="28016" y="19498"/>
                  </a:lnTo>
                  <a:lnTo>
                    <a:pt x="27827" y="20255"/>
                  </a:lnTo>
                  <a:lnTo>
                    <a:pt x="26880" y="21769"/>
                  </a:lnTo>
                  <a:lnTo>
                    <a:pt x="25744" y="23284"/>
                  </a:lnTo>
                  <a:lnTo>
                    <a:pt x="24609" y="24419"/>
                  </a:lnTo>
                  <a:lnTo>
                    <a:pt x="23094" y="25366"/>
                  </a:lnTo>
                  <a:lnTo>
                    <a:pt x="21958" y="25934"/>
                  </a:lnTo>
                  <a:lnTo>
                    <a:pt x="21012" y="26123"/>
                  </a:lnTo>
                  <a:lnTo>
                    <a:pt x="19308" y="26123"/>
                  </a:lnTo>
                  <a:lnTo>
                    <a:pt x="18551" y="25744"/>
                  </a:lnTo>
                  <a:lnTo>
                    <a:pt x="17794" y="25366"/>
                  </a:lnTo>
                  <a:lnTo>
                    <a:pt x="17226" y="24798"/>
                  </a:lnTo>
                  <a:lnTo>
                    <a:pt x="15901" y="23473"/>
                  </a:lnTo>
                  <a:lnTo>
                    <a:pt x="14955" y="21769"/>
                  </a:lnTo>
                  <a:lnTo>
                    <a:pt x="14197" y="20066"/>
                  </a:lnTo>
                  <a:lnTo>
                    <a:pt x="12872" y="17037"/>
                  </a:lnTo>
                  <a:lnTo>
                    <a:pt x="12494" y="15333"/>
                  </a:lnTo>
                  <a:lnTo>
                    <a:pt x="11926" y="12872"/>
                  </a:lnTo>
                  <a:lnTo>
                    <a:pt x="10979" y="7193"/>
                  </a:lnTo>
                  <a:lnTo>
                    <a:pt x="9844" y="0"/>
                  </a:lnTo>
                  <a:close/>
                </a:path>
              </a:pathLst>
            </a:custGeom>
            <a:solidFill>
              <a:srgbClr val="A64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5804862" y="4331491"/>
              <a:ext cx="366399" cy="268967"/>
            </a:xfrm>
            <a:custGeom>
              <a:avLst/>
              <a:gdLst/>
              <a:ahLst/>
              <a:cxnLst/>
              <a:rect l="l" t="t" r="r" b="b"/>
              <a:pathLst>
                <a:path w="17795" h="13063" extrusionOk="0">
                  <a:moveTo>
                    <a:pt x="5112" y="1"/>
                  </a:moveTo>
                  <a:lnTo>
                    <a:pt x="3976" y="190"/>
                  </a:lnTo>
                  <a:lnTo>
                    <a:pt x="3029" y="379"/>
                  </a:lnTo>
                  <a:lnTo>
                    <a:pt x="2272" y="758"/>
                  </a:lnTo>
                  <a:lnTo>
                    <a:pt x="1515" y="1137"/>
                  </a:lnTo>
                  <a:lnTo>
                    <a:pt x="947" y="1705"/>
                  </a:lnTo>
                  <a:lnTo>
                    <a:pt x="568" y="2083"/>
                  </a:lnTo>
                  <a:lnTo>
                    <a:pt x="190" y="2840"/>
                  </a:lnTo>
                  <a:lnTo>
                    <a:pt x="1" y="3408"/>
                  </a:lnTo>
                  <a:lnTo>
                    <a:pt x="1" y="4165"/>
                  </a:lnTo>
                  <a:lnTo>
                    <a:pt x="1" y="4923"/>
                  </a:lnTo>
                  <a:lnTo>
                    <a:pt x="379" y="5490"/>
                  </a:lnTo>
                  <a:lnTo>
                    <a:pt x="947" y="6626"/>
                  </a:lnTo>
                  <a:lnTo>
                    <a:pt x="1893" y="7573"/>
                  </a:lnTo>
                  <a:lnTo>
                    <a:pt x="2840" y="8519"/>
                  </a:lnTo>
                  <a:lnTo>
                    <a:pt x="3976" y="9466"/>
                  </a:lnTo>
                  <a:lnTo>
                    <a:pt x="6437" y="10980"/>
                  </a:lnTo>
                  <a:lnTo>
                    <a:pt x="9087" y="12116"/>
                  </a:lnTo>
                  <a:lnTo>
                    <a:pt x="11737" y="12873"/>
                  </a:lnTo>
                  <a:lnTo>
                    <a:pt x="13062" y="13062"/>
                  </a:lnTo>
                  <a:lnTo>
                    <a:pt x="15144" y="13062"/>
                  </a:lnTo>
                  <a:lnTo>
                    <a:pt x="16091" y="12684"/>
                  </a:lnTo>
                  <a:lnTo>
                    <a:pt x="16848" y="12116"/>
                  </a:lnTo>
                  <a:lnTo>
                    <a:pt x="17226" y="11548"/>
                  </a:lnTo>
                  <a:lnTo>
                    <a:pt x="17605" y="10791"/>
                  </a:lnTo>
                  <a:lnTo>
                    <a:pt x="17794" y="10034"/>
                  </a:lnTo>
                  <a:lnTo>
                    <a:pt x="17794" y="9087"/>
                  </a:lnTo>
                  <a:lnTo>
                    <a:pt x="17605" y="8330"/>
                  </a:lnTo>
                  <a:lnTo>
                    <a:pt x="17037" y="7005"/>
                  </a:lnTo>
                  <a:lnTo>
                    <a:pt x="16091" y="5490"/>
                  </a:lnTo>
                  <a:lnTo>
                    <a:pt x="14955" y="4355"/>
                  </a:lnTo>
                  <a:lnTo>
                    <a:pt x="13819" y="3219"/>
                  </a:lnTo>
                  <a:lnTo>
                    <a:pt x="12494" y="2272"/>
                  </a:lnTo>
                  <a:lnTo>
                    <a:pt x="11358" y="1705"/>
                  </a:lnTo>
                  <a:lnTo>
                    <a:pt x="10033" y="1137"/>
                  </a:lnTo>
                  <a:lnTo>
                    <a:pt x="8708" y="569"/>
                  </a:lnTo>
                  <a:lnTo>
                    <a:pt x="7383" y="190"/>
                  </a:lnTo>
                  <a:lnTo>
                    <a:pt x="6247" y="1"/>
                  </a:lnTo>
                  <a:close/>
                </a:path>
              </a:pathLst>
            </a:custGeom>
            <a:solidFill>
              <a:srgbClr val="88C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6416776" y="3392175"/>
              <a:ext cx="343009" cy="763951"/>
            </a:xfrm>
            <a:custGeom>
              <a:avLst/>
              <a:gdLst/>
              <a:ahLst/>
              <a:cxnLst/>
              <a:rect l="l" t="t" r="r" b="b"/>
              <a:pathLst>
                <a:path w="16659" h="37103" extrusionOk="0">
                  <a:moveTo>
                    <a:pt x="5301" y="1"/>
                  </a:moveTo>
                  <a:lnTo>
                    <a:pt x="4355" y="10223"/>
                  </a:lnTo>
                  <a:lnTo>
                    <a:pt x="3219" y="21770"/>
                  </a:lnTo>
                  <a:lnTo>
                    <a:pt x="2840" y="22148"/>
                  </a:lnTo>
                  <a:lnTo>
                    <a:pt x="2272" y="22338"/>
                  </a:lnTo>
                  <a:lnTo>
                    <a:pt x="1705" y="22905"/>
                  </a:lnTo>
                  <a:lnTo>
                    <a:pt x="947" y="23852"/>
                  </a:lnTo>
                  <a:lnTo>
                    <a:pt x="569" y="25177"/>
                  </a:lnTo>
                  <a:lnTo>
                    <a:pt x="190" y="26881"/>
                  </a:lnTo>
                  <a:lnTo>
                    <a:pt x="1" y="29152"/>
                  </a:lnTo>
                  <a:lnTo>
                    <a:pt x="190" y="30856"/>
                  </a:lnTo>
                  <a:lnTo>
                    <a:pt x="569" y="32181"/>
                  </a:lnTo>
                  <a:lnTo>
                    <a:pt x="1326" y="34831"/>
                  </a:lnTo>
                  <a:lnTo>
                    <a:pt x="2083" y="36535"/>
                  </a:lnTo>
                  <a:lnTo>
                    <a:pt x="2462" y="37103"/>
                  </a:lnTo>
                  <a:lnTo>
                    <a:pt x="3597" y="35399"/>
                  </a:lnTo>
                  <a:lnTo>
                    <a:pt x="4923" y="33317"/>
                  </a:lnTo>
                  <a:lnTo>
                    <a:pt x="6248" y="30667"/>
                  </a:lnTo>
                  <a:lnTo>
                    <a:pt x="7383" y="28016"/>
                  </a:lnTo>
                  <a:lnTo>
                    <a:pt x="9087" y="23284"/>
                  </a:lnTo>
                  <a:lnTo>
                    <a:pt x="9655" y="20634"/>
                  </a:lnTo>
                  <a:lnTo>
                    <a:pt x="10034" y="19877"/>
                  </a:lnTo>
                  <a:lnTo>
                    <a:pt x="10791" y="17984"/>
                  </a:lnTo>
                  <a:lnTo>
                    <a:pt x="13252" y="13251"/>
                  </a:lnTo>
                  <a:lnTo>
                    <a:pt x="16659" y="6626"/>
                  </a:lnTo>
                  <a:lnTo>
                    <a:pt x="5301" y="1"/>
                  </a:lnTo>
                  <a:close/>
                </a:path>
              </a:pathLst>
            </a:custGeom>
            <a:solidFill>
              <a:srgbClr val="A64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6331040" y="3840399"/>
              <a:ext cx="152016" cy="471635"/>
            </a:xfrm>
            <a:custGeom>
              <a:avLst/>
              <a:gdLst/>
              <a:ahLst/>
              <a:cxnLst/>
              <a:rect l="l" t="t" r="r" b="b"/>
              <a:pathLst>
                <a:path w="7383" h="22906" extrusionOk="0">
                  <a:moveTo>
                    <a:pt x="7383" y="1"/>
                  </a:moveTo>
                  <a:lnTo>
                    <a:pt x="4922" y="569"/>
                  </a:lnTo>
                  <a:lnTo>
                    <a:pt x="3029" y="947"/>
                  </a:lnTo>
                  <a:lnTo>
                    <a:pt x="2083" y="1515"/>
                  </a:lnTo>
                  <a:lnTo>
                    <a:pt x="1325" y="1894"/>
                  </a:lnTo>
                  <a:lnTo>
                    <a:pt x="947" y="2651"/>
                  </a:lnTo>
                  <a:lnTo>
                    <a:pt x="758" y="3408"/>
                  </a:lnTo>
                  <a:lnTo>
                    <a:pt x="568" y="5490"/>
                  </a:lnTo>
                  <a:lnTo>
                    <a:pt x="379" y="8140"/>
                  </a:lnTo>
                  <a:lnTo>
                    <a:pt x="379" y="9465"/>
                  </a:lnTo>
                  <a:lnTo>
                    <a:pt x="0" y="10790"/>
                  </a:lnTo>
                  <a:lnTo>
                    <a:pt x="0" y="12116"/>
                  </a:lnTo>
                  <a:lnTo>
                    <a:pt x="0" y="13441"/>
                  </a:lnTo>
                  <a:lnTo>
                    <a:pt x="190" y="14766"/>
                  </a:lnTo>
                  <a:lnTo>
                    <a:pt x="568" y="16091"/>
                  </a:lnTo>
                  <a:lnTo>
                    <a:pt x="1136" y="17416"/>
                  </a:lnTo>
                  <a:lnTo>
                    <a:pt x="1893" y="18930"/>
                  </a:lnTo>
                  <a:lnTo>
                    <a:pt x="2651" y="20255"/>
                  </a:lnTo>
                  <a:lnTo>
                    <a:pt x="3786" y="21580"/>
                  </a:lnTo>
                  <a:lnTo>
                    <a:pt x="4354" y="22338"/>
                  </a:lnTo>
                  <a:lnTo>
                    <a:pt x="4922" y="22716"/>
                  </a:lnTo>
                  <a:lnTo>
                    <a:pt x="5490" y="22905"/>
                  </a:lnTo>
                  <a:lnTo>
                    <a:pt x="5869" y="22905"/>
                  </a:lnTo>
                  <a:lnTo>
                    <a:pt x="6058" y="22527"/>
                  </a:lnTo>
                  <a:lnTo>
                    <a:pt x="6436" y="22148"/>
                  </a:lnTo>
                  <a:lnTo>
                    <a:pt x="6815" y="20823"/>
                  </a:lnTo>
                  <a:lnTo>
                    <a:pt x="6815" y="19309"/>
                  </a:lnTo>
                  <a:lnTo>
                    <a:pt x="6815" y="17794"/>
                  </a:lnTo>
                  <a:lnTo>
                    <a:pt x="6815" y="16280"/>
                  </a:lnTo>
                  <a:lnTo>
                    <a:pt x="6626" y="15334"/>
                  </a:lnTo>
                  <a:lnTo>
                    <a:pt x="6247" y="13819"/>
                  </a:lnTo>
                  <a:lnTo>
                    <a:pt x="5869" y="12494"/>
                  </a:lnTo>
                  <a:lnTo>
                    <a:pt x="5679" y="9655"/>
                  </a:lnTo>
                  <a:lnTo>
                    <a:pt x="5869" y="7005"/>
                  </a:lnTo>
                  <a:lnTo>
                    <a:pt x="6058" y="4733"/>
                  </a:lnTo>
                  <a:lnTo>
                    <a:pt x="6626" y="2840"/>
                  </a:lnTo>
                  <a:lnTo>
                    <a:pt x="7004" y="1326"/>
                  </a:lnTo>
                  <a:lnTo>
                    <a:pt x="73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5676236" y="2585377"/>
              <a:ext cx="514503" cy="2011169"/>
            </a:xfrm>
            <a:custGeom>
              <a:avLst/>
              <a:gdLst/>
              <a:ahLst/>
              <a:cxnLst/>
              <a:rect l="l" t="t" r="r" b="b"/>
              <a:pathLst>
                <a:path w="24988" h="97677" extrusionOk="0">
                  <a:moveTo>
                    <a:pt x="13062" y="1"/>
                  </a:moveTo>
                  <a:lnTo>
                    <a:pt x="9087" y="11358"/>
                  </a:lnTo>
                  <a:lnTo>
                    <a:pt x="9276" y="17037"/>
                  </a:lnTo>
                  <a:lnTo>
                    <a:pt x="9466" y="30099"/>
                  </a:lnTo>
                  <a:lnTo>
                    <a:pt x="9466" y="37481"/>
                  </a:lnTo>
                  <a:lnTo>
                    <a:pt x="9087" y="44106"/>
                  </a:lnTo>
                  <a:lnTo>
                    <a:pt x="8898" y="46946"/>
                  </a:lnTo>
                  <a:lnTo>
                    <a:pt x="8519" y="49217"/>
                  </a:lnTo>
                  <a:lnTo>
                    <a:pt x="8140" y="51110"/>
                  </a:lnTo>
                  <a:lnTo>
                    <a:pt x="7573" y="52246"/>
                  </a:lnTo>
                  <a:lnTo>
                    <a:pt x="6437" y="54139"/>
                  </a:lnTo>
                  <a:lnTo>
                    <a:pt x="5490" y="56411"/>
                  </a:lnTo>
                  <a:lnTo>
                    <a:pt x="4544" y="58682"/>
                  </a:lnTo>
                  <a:lnTo>
                    <a:pt x="3597" y="61143"/>
                  </a:lnTo>
                  <a:lnTo>
                    <a:pt x="2272" y="66443"/>
                  </a:lnTo>
                  <a:lnTo>
                    <a:pt x="1326" y="71554"/>
                  </a:lnTo>
                  <a:lnTo>
                    <a:pt x="569" y="76476"/>
                  </a:lnTo>
                  <a:lnTo>
                    <a:pt x="190" y="80830"/>
                  </a:lnTo>
                  <a:lnTo>
                    <a:pt x="1" y="84237"/>
                  </a:lnTo>
                  <a:lnTo>
                    <a:pt x="1" y="86319"/>
                  </a:lnTo>
                  <a:lnTo>
                    <a:pt x="379" y="87834"/>
                  </a:lnTo>
                  <a:lnTo>
                    <a:pt x="758" y="89348"/>
                  </a:lnTo>
                  <a:lnTo>
                    <a:pt x="1326" y="90673"/>
                  </a:lnTo>
                  <a:lnTo>
                    <a:pt x="2083" y="91809"/>
                  </a:lnTo>
                  <a:lnTo>
                    <a:pt x="2840" y="92945"/>
                  </a:lnTo>
                  <a:lnTo>
                    <a:pt x="3787" y="93891"/>
                  </a:lnTo>
                  <a:lnTo>
                    <a:pt x="5490" y="95405"/>
                  </a:lnTo>
                  <a:lnTo>
                    <a:pt x="7383" y="96352"/>
                  </a:lnTo>
                  <a:lnTo>
                    <a:pt x="8898" y="97109"/>
                  </a:lnTo>
                  <a:lnTo>
                    <a:pt x="10223" y="97677"/>
                  </a:lnTo>
                  <a:lnTo>
                    <a:pt x="9655" y="96730"/>
                  </a:lnTo>
                  <a:lnTo>
                    <a:pt x="8330" y="94270"/>
                  </a:lnTo>
                  <a:lnTo>
                    <a:pt x="7573" y="92755"/>
                  </a:lnTo>
                  <a:lnTo>
                    <a:pt x="7005" y="90673"/>
                  </a:lnTo>
                  <a:lnTo>
                    <a:pt x="6437" y="88591"/>
                  </a:lnTo>
                  <a:lnTo>
                    <a:pt x="6248" y="86319"/>
                  </a:lnTo>
                  <a:lnTo>
                    <a:pt x="6626" y="83858"/>
                  </a:lnTo>
                  <a:lnTo>
                    <a:pt x="7762" y="79126"/>
                  </a:lnTo>
                  <a:lnTo>
                    <a:pt x="8708" y="76476"/>
                  </a:lnTo>
                  <a:lnTo>
                    <a:pt x="9466" y="74015"/>
                  </a:lnTo>
                  <a:lnTo>
                    <a:pt x="10412" y="71743"/>
                  </a:lnTo>
                  <a:lnTo>
                    <a:pt x="11359" y="70040"/>
                  </a:lnTo>
                  <a:lnTo>
                    <a:pt x="14577" y="64929"/>
                  </a:lnTo>
                  <a:lnTo>
                    <a:pt x="17416" y="60196"/>
                  </a:lnTo>
                  <a:lnTo>
                    <a:pt x="19688" y="55843"/>
                  </a:lnTo>
                  <a:lnTo>
                    <a:pt x="22338" y="51867"/>
                  </a:lnTo>
                  <a:lnTo>
                    <a:pt x="22906" y="50732"/>
                  </a:lnTo>
                  <a:lnTo>
                    <a:pt x="23284" y="49217"/>
                  </a:lnTo>
                  <a:lnTo>
                    <a:pt x="23852" y="47135"/>
                  </a:lnTo>
                  <a:lnTo>
                    <a:pt x="24041" y="45053"/>
                  </a:lnTo>
                  <a:lnTo>
                    <a:pt x="24609" y="39942"/>
                  </a:lnTo>
                  <a:lnTo>
                    <a:pt x="24798" y="34452"/>
                  </a:lnTo>
                  <a:lnTo>
                    <a:pt x="24798" y="24609"/>
                  </a:lnTo>
                  <a:lnTo>
                    <a:pt x="24798" y="20066"/>
                  </a:lnTo>
                  <a:lnTo>
                    <a:pt x="24988" y="16280"/>
                  </a:lnTo>
                  <a:lnTo>
                    <a:pt x="24798" y="12873"/>
                  </a:lnTo>
                  <a:lnTo>
                    <a:pt x="24420" y="10222"/>
                  </a:lnTo>
                  <a:lnTo>
                    <a:pt x="23852" y="7762"/>
                  </a:lnTo>
                  <a:lnTo>
                    <a:pt x="23095" y="5869"/>
                  </a:lnTo>
                  <a:lnTo>
                    <a:pt x="21959" y="4165"/>
                  </a:lnTo>
                  <a:lnTo>
                    <a:pt x="21013" y="2840"/>
                  </a:lnTo>
                  <a:lnTo>
                    <a:pt x="19688" y="1893"/>
                  </a:lnTo>
                  <a:lnTo>
                    <a:pt x="18552" y="1136"/>
                  </a:lnTo>
                  <a:lnTo>
                    <a:pt x="17416" y="568"/>
                  </a:lnTo>
                  <a:lnTo>
                    <a:pt x="16280" y="379"/>
                  </a:lnTo>
                  <a:lnTo>
                    <a:pt x="15334" y="1"/>
                  </a:lnTo>
                  <a:close/>
                </a:path>
              </a:pathLst>
            </a:custGeom>
            <a:solidFill>
              <a:srgbClr val="A64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6447970" y="1404417"/>
              <a:ext cx="491113" cy="506699"/>
            </a:xfrm>
            <a:custGeom>
              <a:avLst/>
              <a:gdLst/>
              <a:ahLst/>
              <a:cxnLst/>
              <a:rect l="l" t="t" r="r" b="b"/>
              <a:pathLst>
                <a:path w="23852" h="24609" extrusionOk="0">
                  <a:moveTo>
                    <a:pt x="13440" y="0"/>
                  </a:moveTo>
                  <a:lnTo>
                    <a:pt x="11737" y="568"/>
                  </a:lnTo>
                  <a:lnTo>
                    <a:pt x="10790" y="947"/>
                  </a:lnTo>
                  <a:lnTo>
                    <a:pt x="10033" y="1514"/>
                  </a:lnTo>
                  <a:lnTo>
                    <a:pt x="9276" y="2082"/>
                  </a:lnTo>
                  <a:lnTo>
                    <a:pt x="8897" y="2650"/>
                  </a:lnTo>
                  <a:lnTo>
                    <a:pt x="8140" y="3975"/>
                  </a:lnTo>
                  <a:lnTo>
                    <a:pt x="7951" y="5111"/>
                  </a:lnTo>
                  <a:lnTo>
                    <a:pt x="7761" y="6247"/>
                  </a:lnTo>
                  <a:lnTo>
                    <a:pt x="7951" y="7193"/>
                  </a:lnTo>
                  <a:lnTo>
                    <a:pt x="8140" y="7950"/>
                  </a:lnTo>
                  <a:lnTo>
                    <a:pt x="7761" y="7761"/>
                  </a:lnTo>
                  <a:lnTo>
                    <a:pt x="6815" y="7193"/>
                  </a:lnTo>
                  <a:lnTo>
                    <a:pt x="5868" y="7193"/>
                  </a:lnTo>
                  <a:lnTo>
                    <a:pt x="5301" y="7572"/>
                  </a:lnTo>
                  <a:lnTo>
                    <a:pt x="4922" y="8140"/>
                  </a:lnTo>
                  <a:lnTo>
                    <a:pt x="4733" y="8897"/>
                  </a:lnTo>
                  <a:lnTo>
                    <a:pt x="4922" y="9843"/>
                  </a:lnTo>
                  <a:lnTo>
                    <a:pt x="5490" y="10790"/>
                  </a:lnTo>
                  <a:lnTo>
                    <a:pt x="6058" y="11736"/>
                  </a:lnTo>
                  <a:lnTo>
                    <a:pt x="7193" y="13061"/>
                  </a:lnTo>
                  <a:lnTo>
                    <a:pt x="7761" y="13629"/>
                  </a:lnTo>
                  <a:lnTo>
                    <a:pt x="0" y="17794"/>
                  </a:lnTo>
                  <a:lnTo>
                    <a:pt x="8519" y="24608"/>
                  </a:lnTo>
                  <a:lnTo>
                    <a:pt x="13251" y="20255"/>
                  </a:lnTo>
                  <a:lnTo>
                    <a:pt x="13630" y="20633"/>
                  </a:lnTo>
                  <a:lnTo>
                    <a:pt x="14197" y="20823"/>
                  </a:lnTo>
                  <a:lnTo>
                    <a:pt x="14955" y="21201"/>
                  </a:lnTo>
                  <a:lnTo>
                    <a:pt x="15901" y="21580"/>
                  </a:lnTo>
                  <a:lnTo>
                    <a:pt x="17037" y="21580"/>
                  </a:lnTo>
                  <a:lnTo>
                    <a:pt x="18362" y="21390"/>
                  </a:lnTo>
                  <a:lnTo>
                    <a:pt x="19876" y="21012"/>
                  </a:lnTo>
                  <a:lnTo>
                    <a:pt x="20633" y="20444"/>
                  </a:lnTo>
                  <a:lnTo>
                    <a:pt x="21391" y="19876"/>
                  </a:lnTo>
                  <a:lnTo>
                    <a:pt x="21958" y="19119"/>
                  </a:lnTo>
                  <a:lnTo>
                    <a:pt x="22526" y="18172"/>
                  </a:lnTo>
                  <a:lnTo>
                    <a:pt x="22905" y="17226"/>
                  </a:lnTo>
                  <a:lnTo>
                    <a:pt x="23284" y="16090"/>
                  </a:lnTo>
                  <a:lnTo>
                    <a:pt x="23662" y="13819"/>
                  </a:lnTo>
                  <a:lnTo>
                    <a:pt x="23851" y="11358"/>
                  </a:lnTo>
                  <a:lnTo>
                    <a:pt x="23662" y="9276"/>
                  </a:lnTo>
                  <a:lnTo>
                    <a:pt x="23473" y="7383"/>
                  </a:lnTo>
                  <a:lnTo>
                    <a:pt x="23094" y="5868"/>
                  </a:lnTo>
                  <a:lnTo>
                    <a:pt x="22337" y="4165"/>
                  </a:lnTo>
                  <a:lnTo>
                    <a:pt x="21201" y="2650"/>
                  </a:lnTo>
                  <a:lnTo>
                    <a:pt x="19876" y="1514"/>
                  </a:lnTo>
                  <a:lnTo>
                    <a:pt x="18551" y="757"/>
                  </a:lnTo>
                  <a:lnTo>
                    <a:pt x="16848" y="189"/>
                  </a:lnTo>
                  <a:lnTo>
                    <a:pt x="15144" y="0"/>
                  </a:lnTo>
                  <a:close/>
                </a:path>
              </a:pathLst>
            </a:custGeom>
            <a:solidFill>
              <a:srgbClr val="A64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5547631" y="1685038"/>
              <a:ext cx="1434320" cy="1987779"/>
            </a:xfrm>
            <a:custGeom>
              <a:avLst/>
              <a:gdLst/>
              <a:ahLst/>
              <a:cxnLst/>
              <a:rect l="l" t="t" r="r" b="b"/>
              <a:pathLst>
                <a:path w="69661" h="96541" extrusionOk="0">
                  <a:moveTo>
                    <a:pt x="37102" y="0"/>
                  </a:moveTo>
                  <a:lnTo>
                    <a:pt x="28394" y="15333"/>
                  </a:lnTo>
                  <a:lnTo>
                    <a:pt x="27826" y="17794"/>
                  </a:lnTo>
                  <a:lnTo>
                    <a:pt x="27259" y="20444"/>
                  </a:lnTo>
                  <a:lnTo>
                    <a:pt x="26312" y="23094"/>
                  </a:lnTo>
                  <a:lnTo>
                    <a:pt x="25366" y="25366"/>
                  </a:lnTo>
                  <a:lnTo>
                    <a:pt x="23851" y="28962"/>
                  </a:lnTo>
                  <a:lnTo>
                    <a:pt x="23283" y="30477"/>
                  </a:lnTo>
                  <a:lnTo>
                    <a:pt x="21012" y="30477"/>
                  </a:lnTo>
                  <a:lnTo>
                    <a:pt x="18740" y="30855"/>
                  </a:lnTo>
                  <a:lnTo>
                    <a:pt x="16658" y="31234"/>
                  </a:lnTo>
                  <a:lnTo>
                    <a:pt x="14576" y="32181"/>
                  </a:lnTo>
                  <a:lnTo>
                    <a:pt x="12494" y="33316"/>
                  </a:lnTo>
                  <a:lnTo>
                    <a:pt x="11547" y="34263"/>
                  </a:lnTo>
                  <a:lnTo>
                    <a:pt x="10601" y="35209"/>
                  </a:lnTo>
                  <a:lnTo>
                    <a:pt x="9654" y="36156"/>
                  </a:lnTo>
                  <a:lnTo>
                    <a:pt x="8708" y="37481"/>
                  </a:lnTo>
                  <a:lnTo>
                    <a:pt x="7950" y="38806"/>
                  </a:lnTo>
                  <a:lnTo>
                    <a:pt x="7193" y="40320"/>
                  </a:lnTo>
                  <a:lnTo>
                    <a:pt x="6436" y="42213"/>
                  </a:lnTo>
                  <a:lnTo>
                    <a:pt x="6058" y="44295"/>
                  </a:lnTo>
                  <a:lnTo>
                    <a:pt x="5868" y="46567"/>
                  </a:lnTo>
                  <a:lnTo>
                    <a:pt x="5679" y="49028"/>
                  </a:lnTo>
                  <a:lnTo>
                    <a:pt x="5868" y="51678"/>
                  </a:lnTo>
                  <a:lnTo>
                    <a:pt x="6058" y="54328"/>
                  </a:lnTo>
                  <a:lnTo>
                    <a:pt x="6815" y="59818"/>
                  </a:lnTo>
                  <a:lnTo>
                    <a:pt x="7761" y="65118"/>
                  </a:lnTo>
                  <a:lnTo>
                    <a:pt x="8897" y="69850"/>
                  </a:lnTo>
                  <a:lnTo>
                    <a:pt x="9843" y="73826"/>
                  </a:lnTo>
                  <a:lnTo>
                    <a:pt x="10222" y="76665"/>
                  </a:lnTo>
                  <a:lnTo>
                    <a:pt x="10222" y="77801"/>
                  </a:lnTo>
                  <a:lnTo>
                    <a:pt x="10033" y="79126"/>
                  </a:lnTo>
                  <a:lnTo>
                    <a:pt x="9465" y="80451"/>
                  </a:lnTo>
                  <a:lnTo>
                    <a:pt x="8897" y="81965"/>
                  </a:lnTo>
                  <a:lnTo>
                    <a:pt x="7383" y="84994"/>
                  </a:lnTo>
                  <a:lnTo>
                    <a:pt x="5300" y="87833"/>
                  </a:lnTo>
                  <a:lnTo>
                    <a:pt x="3407" y="90484"/>
                  </a:lnTo>
                  <a:lnTo>
                    <a:pt x="1704" y="92755"/>
                  </a:lnTo>
                  <a:lnTo>
                    <a:pt x="0" y="94648"/>
                  </a:lnTo>
                  <a:lnTo>
                    <a:pt x="1136" y="95216"/>
                  </a:lnTo>
                  <a:lnTo>
                    <a:pt x="2461" y="95784"/>
                  </a:lnTo>
                  <a:lnTo>
                    <a:pt x="4354" y="96162"/>
                  </a:lnTo>
                  <a:lnTo>
                    <a:pt x="6436" y="96541"/>
                  </a:lnTo>
                  <a:lnTo>
                    <a:pt x="9086" y="96541"/>
                  </a:lnTo>
                  <a:lnTo>
                    <a:pt x="12115" y="96162"/>
                  </a:lnTo>
                  <a:lnTo>
                    <a:pt x="13819" y="95594"/>
                  </a:lnTo>
                  <a:lnTo>
                    <a:pt x="15522" y="95216"/>
                  </a:lnTo>
                  <a:lnTo>
                    <a:pt x="16847" y="94459"/>
                  </a:lnTo>
                  <a:lnTo>
                    <a:pt x="18551" y="93512"/>
                  </a:lnTo>
                  <a:lnTo>
                    <a:pt x="20633" y="92376"/>
                  </a:lnTo>
                  <a:lnTo>
                    <a:pt x="22905" y="91241"/>
                  </a:lnTo>
                  <a:lnTo>
                    <a:pt x="25176" y="90484"/>
                  </a:lnTo>
                  <a:lnTo>
                    <a:pt x="27259" y="89916"/>
                  </a:lnTo>
                  <a:lnTo>
                    <a:pt x="29152" y="89916"/>
                  </a:lnTo>
                  <a:lnTo>
                    <a:pt x="29909" y="90105"/>
                  </a:lnTo>
                  <a:lnTo>
                    <a:pt x="30477" y="90673"/>
                  </a:lnTo>
                  <a:lnTo>
                    <a:pt x="31802" y="91619"/>
                  </a:lnTo>
                  <a:lnTo>
                    <a:pt x="33127" y="92376"/>
                  </a:lnTo>
                  <a:lnTo>
                    <a:pt x="34641" y="92755"/>
                  </a:lnTo>
                  <a:lnTo>
                    <a:pt x="36345" y="92944"/>
                  </a:lnTo>
                  <a:lnTo>
                    <a:pt x="38048" y="92944"/>
                  </a:lnTo>
                  <a:lnTo>
                    <a:pt x="40320" y="92566"/>
                  </a:lnTo>
                  <a:lnTo>
                    <a:pt x="42591" y="91998"/>
                  </a:lnTo>
                  <a:lnTo>
                    <a:pt x="45242" y="91241"/>
                  </a:lnTo>
                  <a:lnTo>
                    <a:pt x="46567" y="90862"/>
                  </a:lnTo>
                  <a:lnTo>
                    <a:pt x="47892" y="90673"/>
                  </a:lnTo>
                  <a:lnTo>
                    <a:pt x="50353" y="90673"/>
                  </a:lnTo>
                  <a:lnTo>
                    <a:pt x="52246" y="91241"/>
                  </a:lnTo>
                  <a:lnTo>
                    <a:pt x="53949" y="91998"/>
                  </a:lnTo>
                  <a:lnTo>
                    <a:pt x="55464" y="92755"/>
                  </a:lnTo>
                  <a:lnTo>
                    <a:pt x="56410" y="93512"/>
                  </a:lnTo>
                  <a:lnTo>
                    <a:pt x="57167" y="94459"/>
                  </a:lnTo>
                  <a:lnTo>
                    <a:pt x="58492" y="92944"/>
                  </a:lnTo>
                  <a:lnTo>
                    <a:pt x="59817" y="90673"/>
                  </a:lnTo>
                  <a:lnTo>
                    <a:pt x="61142" y="88023"/>
                  </a:lnTo>
                  <a:lnTo>
                    <a:pt x="62467" y="84994"/>
                  </a:lnTo>
                  <a:lnTo>
                    <a:pt x="65496" y="78747"/>
                  </a:lnTo>
                  <a:lnTo>
                    <a:pt x="66821" y="75718"/>
                  </a:lnTo>
                  <a:lnTo>
                    <a:pt x="68336" y="73068"/>
                  </a:lnTo>
                  <a:lnTo>
                    <a:pt x="68904" y="71933"/>
                  </a:lnTo>
                  <a:lnTo>
                    <a:pt x="69471" y="70607"/>
                  </a:lnTo>
                  <a:lnTo>
                    <a:pt x="69661" y="69472"/>
                  </a:lnTo>
                  <a:lnTo>
                    <a:pt x="69661" y="68147"/>
                  </a:lnTo>
                  <a:lnTo>
                    <a:pt x="69661" y="67011"/>
                  </a:lnTo>
                  <a:lnTo>
                    <a:pt x="69471" y="65875"/>
                  </a:lnTo>
                  <a:lnTo>
                    <a:pt x="69093" y="64739"/>
                  </a:lnTo>
                  <a:lnTo>
                    <a:pt x="68714" y="63414"/>
                  </a:lnTo>
                  <a:lnTo>
                    <a:pt x="67389" y="61332"/>
                  </a:lnTo>
                  <a:lnTo>
                    <a:pt x="65875" y="59060"/>
                  </a:lnTo>
                  <a:lnTo>
                    <a:pt x="63982" y="56978"/>
                  </a:lnTo>
                  <a:lnTo>
                    <a:pt x="62089" y="55085"/>
                  </a:lnTo>
                  <a:lnTo>
                    <a:pt x="61142" y="54139"/>
                  </a:lnTo>
                  <a:lnTo>
                    <a:pt x="59628" y="53003"/>
                  </a:lnTo>
                  <a:lnTo>
                    <a:pt x="56410" y="50731"/>
                  </a:lnTo>
                  <a:lnTo>
                    <a:pt x="52624" y="48460"/>
                  </a:lnTo>
                  <a:lnTo>
                    <a:pt x="48649" y="46188"/>
                  </a:lnTo>
                  <a:lnTo>
                    <a:pt x="41834" y="42592"/>
                  </a:lnTo>
                  <a:lnTo>
                    <a:pt x="38995" y="41077"/>
                  </a:lnTo>
                  <a:lnTo>
                    <a:pt x="39563" y="39563"/>
                  </a:lnTo>
                  <a:lnTo>
                    <a:pt x="40699" y="37481"/>
                  </a:lnTo>
                  <a:lnTo>
                    <a:pt x="42024" y="35399"/>
                  </a:lnTo>
                  <a:lnTo>
                    <a:pt x="43727" y="33127"/>
                  </a:lnTo>
                  <a:lnTo>
                    <a:pt x="46567" y="29341"/>
                  </a:lnTo>
                  <a:lnTo>
                    <a:pt x="47892" y="27827"/>
                  </a:lnTo>
                  <a:lnTo>
                    <a:pt x="48270" y="28205"/>
                  </a:lnTo>
                  <a:lnTo>
                    <a:pt x="49217" y="28584"/>
                  </a:lnTo>
                  <a:lnTo>
                    <a:pt x="49974" y="28773"/>
                  </a:lnTo>
                  <a:lnTo>
                    <a:pt x="50731" y="28773"/>
                  </a:lnTo>
                  <a:lnTo>
                    <a:pt x="51678" y="28395"/>
                  </a:lnTo>
                  <a:lnTo>
                    <a:pt x="52624" y="27827"/>
                  </a:lnTo>
                  <a:lnTo>
                    <a:pt x="53381" y="26880"/>
                  </a:lnTo>
                  <a:lnTo>
                    <a:pt x="53760" y="25934"/>
                  </a:lnTo>
                  <a:lnTo>
                    <a:pt x="53949" y="24798"/>
                  </a:lnTo>
                  <a:lnTo>
                    <a:pt x="53949" y="23662"/>
                  </a:lnTo>
                  <a:lnTo>
                    <a:pt x="53571" y="21959"/>
                  </a:lnTo>
                  <a:lnTo>
                    <a:pt x="53381" y="21201"/>
                  </a:lnTo>
                  <a:lnTo>
                    <a:pt x="54517" y="18173"/>
                  </a:lnTo>
                  <a:lnTo>
                    <a:pt x="55085" y="15712"/>
                  </a:lnTo>
                  <a:lnTo>
                    <a:pt x="55464" y="13440"/>
                  </a:lnTo>
                  <a:lnTo>
                    <a:pt x="43727" y="4165"/>
                  </a:lnTo>
                  <a:lnTo>
                    <a:pt x="37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5383920" y="1685038"/>
              <a:ext cx="978313" cy="896468"/>
            </a:xfrm>
            <a:custGeom>
              <a:avLst/>
              <a:gdLst/>
              <a:ahLst/>
              <a:cxnLst/>
              <a:rect l="l" t="t" r="r" b="b"/>
              <a:pathLst>
                <a:path w="47514" h="43539" extrusionOk="0">
                  <a:moveTo>
                    <a:pt x="41267" y="0"/>
                  </a:moveTo>
                  <a:lnTo>
                    <a:pt x="37860" y="568"/>
                  </a:lnTo>
                  <a:lnTo>
                    <a:pt x="33885" y="1136"/>
                  </a:lnTo>
                  <a:lnTo>
                    <a:pt x="26123" y="2461"/>
                  </a:lnTo>
                  <a:lnTo>
                    <a:pt x="23095" y="3029"/>
                  </a:lnTo>
                  <a:lnTo>
                    <a:pt x="21202" y="3597"/>
                  </a:lnTo>
                  <a:lnTo>
                    <a:pt x="19119" y="4354"/>
                  </a:lnTo>
                  <a:lnTo>
                    <a:pt x="17227" y="5301"/>
                  </a:lnTo>
                  <a:lnTo>
                    <a:pt x="15523" y="6436"/>
                  </a:lnTo>
                  <a:lnTo>
                    <a:pt x="13819" y="7761"/>
                  </a:lnTo>
                  <a:lnTo>
                    <a:pt x="12305" y="9086"/>
                  </a:lnTo>
                  <a:lnTo>
                    <a:pt x="10980" y="10412"/>
                  </a:lnTo>
                  <a:lnTo>
                    <a:pt x="9655" y="11926"/>
                  </a:lnTo>
                  <a:lnTo>
                    <a:pt x="8330" y="13630"/>
                  </a:lnTo>
                  <a:lnTo>
                    <a:pt x="6247" y="16848"/>
                  </a:lnTo>
                  <a:lnTo>
                    <a:pt x="4544" y="20066"/>
                  </a:lnTo>
                  <a:lnTo>
                    <a:pt x="3219" y="23284"/>
                  </a:lnTo>
                  <a:lnTo>
                    <a:pt x="2272" y="26312"/>
                  </a:lnTo>
                  <a:lnTo>
                    <a:pt x="1704" y="28395"/>
                  </a:lnTo>
                  <a:lnTo>
                    <a:pt x="1326" y="30288"/>
                  </a:lnTo>
                  <a:lnTo>
                    <a:pt x="947" y="31802"/>
                  </a:lnTo>
                  <a:lnTo>
                    <a:pt x="947" y="32938"/>
                  </a:lnTo>
                  <a:lnTo>
                    <a:pt x="758" y="34452"/>
                  </a:lnTo>
                  <a:lnTo>
                    <a:pt x="379" y="36156"/>
                  </a:lnTo>
                  <a:lnTo>
                    <a:pt x="190" y="37670"/>
                  </a:lnTo>
                  <a:lnTo>
                    <a:pt x="1" y="38238"/>
                  </a:lnTo>
                  <a:lnTo>
                    <a:pt x="190" y="38427"/>
                  </a:lnTo>
                  <a:lnTo>
                    <a:pt x="569" y="38427"/>
                  </a:lnTo>
                  <a:lnTo>
                    <a:pt x="947" y="38238"/>
                  </a:lnTo>
                  <a:lnTo>
                    <a:pt x="1704" y="36913"/>
                  </a:lnTo>
                  <a:lnTo>
                    <a:pt x="2461" y="34831"/>
                  </a:lnTo>
                  <a:lnTo>
                    <a:pt x="2461" y="35399"/>
                  </a:lnTo>
                  <a:lnTo>
                    <a:pt x="2461" y="36156"/>
                  </a:lnTo>
                  <a:lnTo>
                    <a:pt x="1894" y="37859"/>
                  </a:lnTo>
                  <a:lnTo>
                    <a:pt x="758" y="41267"/>
                  </a:lnTo>
                  <a:lnTo>
                    <a:pt x="569" y="41835"/>
                  </a:lnTo>
                  <a:lnTo>
                    <a:pt x="758" y="42213"/>
                  </a:lnTo>
                  <a:lnTo>
                    <a:pt x="1136" y="42402"/>
                  </a:lnTo>
                  <a:lnTo>
                    <a:pt x="1326" y="42402"/>
                  </a:lnTo>
                  <a:lnTo>
                    <a:pt x="2083" y="41645"/>
                  </a:lnTo>
                  <a:lnTo>
                    <a:pt x="2651" y="40699"/>
                  </a:lnTo>
                  <a:lnTo>
                    <a:pt x="3219" y="39563"/>
                  </a:lnTo>
                  <a:lnTo>
                    <a:pt x="3597" y="38427"/>
                  </a:lnTo>
                  <a:lnTo>
                    <a:pt x="3976" y="36534"/>
                  </a:lnTo>
                  <a:lnTo>
                    <a:pt x="4165" y="35588"/>
                  </a:lnTo>
                  <a:lnTo>
                    <a:pt x="4354" y="37102"/>
                  </a:lnTo>
                  <a:lnTo>
                    <a:pt x="4165" y="38806"/>
                  </a:lnTo>
                  <a:lnTo>
                    <a:pt x="3787" y="40510"/>
                  </a:lnTo>
                  <a:lnTo>
                    <a:pt x="3408" y="42024"/>
                  </a:lnTo>
                  <a:lnTo>
                    <a:pt x="3219" y="42781"/>
                  </a:lnTo>
                  <a:lnTo>
                    <a:pt x="3408" y="43160"/>
                  </a:lnTo>
                  <a:lnTo>
                    <a:pt x="3787" y="43349"/>
                  </a:lnTo>
                  <a:lnTo>
                    <a:pt x="3976" y="43349"/>
                  </a:lnTo>
                  <a:lnTo>
                    <a:pt x="4544" y="42592"/>
                  </a:lnTo>
                  <a:lnTo>
                    <a:pt x="4922" y="41456"/>
                  </a:lnTo>
                  <a:lnTo>
                    <a:pt x="5490" y="38806"/>
                  </a:lnTo>
                  <a:lnTo>
                    <a:pt x="5869" y="36724"/>
                  </a:lnTo>
                  <a:lnTo>
                    <a:pt x="5869" y="35777"/>
                  </a:lnTo>
                  <a:lnTo>
                    <a:pt x="6058" y="37859"/>
                  </a:lnTo>
                  <a:lnTo>
                    <a:pt x="5869" y="39752"/>
                  </a:lnTo>
                  <a:lnTo>
                    <a:pt x="5490" y="42781"/>
                  </a:lnTo>
                  <a:lnTo>
                    <a:pt x="5490" y="43349"/>
                  </a:lnTo>
                  <a:lnTo>
                    <a:pt x="5680" y="43538"/>
                  </a:lnTo>
                  <a:lnTo>
                    <a:pt x="6058" y="43538"/>
                  </a:lnTo>
                  <a:lnTo>
                    <a:pt x="6626" y="43160"/>
                  </a:lnTo>
                  <a:lnTo>
                    <a:pt x="7005" y="42024"/>
                  </a:lnTo>
                  <a:lnTo>
                    <a:pt x="7383" y="40699"/>
                  </a:lnTo>
                  <a:lnTo>
                    <a:pt x="7762" y="37670"/>
                  </a:lnTo>
                  <a:lnTo>
                    <a:pt x="7762" y="34831"/>
                  </a:lnTo>
                  <a:lnTo>
                    <a:pt x="7762" y="33695"/>
                  </a:lnTo>
                  <a:lnTo>
                    <a:pt x="9087" y="35777"/>
                  </a:lnTo>
                  <a:lnTo>
                    <a:pt x="10033" y="37102"/>
                  </a:lnTo>
                  <a:lnTo>
                    <a:pt x="10601" y="37291"/>
                  </a:lnTo>
                  <a:lnTo>
                    <a:pt x="10980" y="37291"/>
                  </a:lnTo>
                  <a:lnTo>
                    <a:pt x="10980" y="36913"/>
                  </a:lnTo>
                  <a:lnTo>
                    <a:pt x="10980" y="36345"/>
                  </a:lnTo>
                  <a:lnTo>
                    <a:pt x="10601" y="34263"/>
                  </a:lnTo>
                  <a:lnTo>
                    <a:pt x="9655" y="31991"/>
                  </a:lnTo>
                  <a:lnTo>
                    <a:pt x="8708" y="29530"/>
                  </a:lnTo>
                  <a:lnTo>
                    <a:pt x="8519" y="28962"/>
                  </a:lnTo>
                  <a:lnTo>
                    <a:pt x="8330" y="28395"/>
                  </a:lnTo>
                  <a:lnTo>
                    <a:pt x="8519" y="27637"/>
                  </a:lnTo>
                  <a:lnTo>
                    <a:pt x="8708" y="26880"/>
                  </a:lnTo>
                  <a:lnTo>
                    <a:pt x="9465" y="25366"/>
                  </a:lnTo>
                  <a:lnTo>
                    <a:pt x="10790" y="23473"/>
                  </a:lnTo>
                  <a:lnTo>
                    <a:pt x="12305" y="21580"/>
                  </a:lnTo>
                  <a:lnTo>
                    <a:pt x="14387" y="19687"/>
                  </a:lnTo>
                  <a:lnTo>
                    <a:pt x="16848" y="17605"/>
                  </a:lnTo>
                  <a:lnTo>
                    <a:pt x="19498" y="15712"/>
                  </a:lnTo>
                  <a:lnTo>
                    <a:pt x="20823" y="14955"/>
                  </a:lnTo>
                  <a:lnTo>
                    <a:pt x="22337" y="14387"/>
                  </a:lnTo>
                  <a:lnTo>
                    <a:pt x="23852" y="14008"/>
                  </a:lnTo>
                  <a:lnTo>
                    <a:pt x="28774" y="14008"/>
                  </a:lnTo>
                  <a:lnTo>
                    <a:pt x="31992" y="14576"/>
                  </a:lnTo>
                  <a:lnTo>
                    <a:pt x="35210" y="15144"/>
                  </a:lnTo>
                  <a:lnTo>
                    <a:pt x="38238" y="15523"/>
                  </a:lnTo>
                  <a:lnTo>
                    <a:pt x="39563" y="15523"/>
                  </a:lnTo>
                  <a:lnTo>
                    <a:pt x="40888" y="15333"/>
                  </a:lnTo>
                  <a:lnTo>
                    <a:pt x="42024" y="14955"/>
                  </a:lnTo>
                  <a:lnTo>
                    <a:pt x="43160" y="14576"/>
                  </a:lnTo>
                  <a:lnTo>
                    <a:pt x="44106" y="13819"/>
                  </a:lnTo>
                  <a:lnTo>
                    <a:pt x="45053" y="12872"/>
                  </a:lnTo>
                  <a:lnTo>
                    <a:pt x="45810" y="11926"/>
                  </a:lnTo>
                  <a:lnTo>
                    <a:pt x="46378" y="10979"/>
                  </a:lnTo>
                  <a:lnTo>
                    <a:pt x="46757" y="9844"/>
                  </a:lnTo>
                  <a:lnTo>
                    <a:pt x="47135" y="8708"/>
                  </a:lnTo>
                  <a:lnTo>
                    <a:pt x="47514" y="6626"/>
                  </a:lnTo>
                  <a:lnTo>
                    <a:pt x="47514" y="4543"/>
                  </a:lnTo>
                  <a:lnTo>
                    <a:pt x="46946" y="2650"/>
                  </a:lnTo>
                  <a:lnTo>
                    <a:pt x="46567" y="1704"/>
                  </a:lnTo>
                  <a:lnTo>
                    <a:pt x="46189" y="1136"/>
                  </a:lnTo>
                  <a:lnTo>
                    <a:pt x="45621" y="568"/>
                  </a:lnTo>
                  <a:lnTo>
                    <a:pt x="45053" y="0"/>
                  </a:lnTo>
                  <a:close/>
                </a:path>
              </a:pathLst>
            </a:custGeom>
            <a:solidFill>
              <a:srgbClr val="A64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5945183" y="1973462"/>
              <a:ext cx="1177089" cy="2533455"/>
            </a:xfrm>
            <a:custGeom>
              <a:avLst/>
              <a:gdLst/>
              <a:ahLst/>
              <a:cxnLst/>
              <a:rect l="l" t="t" r="r" b="b"/>
              <a:pathLst>
                <a:path w="57168" h="123043" extrusionOk="0">
                  <a:moveTo>
                    <a:pt x="53949" y="0"/>
                  </a:moveTo>
                  <a:lnTo>
                    <a:pt x="54139" y="5490"/>
                  </a:lnTo>
                  <a:lnTo>
                    <a:pt x="26880" y="63414"/>
                  </a:lnTo>
                  <a:lnTo>
                    <a:pt x="8329" y="102977"/>
                  </a:lnTo>
                  <a:lnTo>
                    <a:pt x="2272" y="116228"/>
                  </a:lnTo>
                  <a:lnTo>
                    <a:pt x="0" y="121339"/>
                  </a:lnTo>
                  <a:lnTo>
                    <a:pt x="0" y="122096"/>
                  </a:lnTo>
                  <a:lnTo>
                    <a:pt x="379" y="122474"/>
                  </a:lnTo>
                  <a:lnTo>
                    <a:pt x="757" y="122853"/>
                  </a:lnTo>
                  <a:lnTo>
                    <a:pt x="1325" y="123042"/>
                  </a:lnTo>
                  <a:lnTo>
                    <a:pt x="2461" y="123042"/>
                  </a:lnTo>
                  <a:lnTo>
                    <a:pt x="3407" y="122853"/>
                  </a:lnTo>
                  <a:lnTo>
                    <a:pt x="39563" y="43538"/>
                  </a:lnTo>
                  <a:lnTo>
                    <a:pt x="48081" y="25555"/>
                  </a:lnTo>
                  <a:lnTo>
                    <a:pt x="54139" y="12683"/>
                  </a:lnTo>
                  <a:lnTo>
                    <a:pt x="56221" y="7761"/>
                  </a:lnTo>
                  <a:lnTo>
                    <a:pt x="56789" y="6247"/>
                  </a:lnTo>
                  <a:lnTo>
                    <a:pt x="57167" y="5300"/>
                  </a:lnTo>
                  <a:lnTo>
                    <a:pt x="56978" y="0"/>
                  </a:lnTo>
                  <a:close/>
                </a:path>
              </a:pathLst>
            </a:custGeom>
            <a:solidFill>
              <a:srgbClr val="B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7052101" y="2067003"/>
              <a:ext cx="70171" cy="35085"/>
            </a:xfrm>
            <a:custGeom>
              <a:avLst/>
              <a:gdLst/>
              <a:ahLst/>
              <a:cxnLst/>
              <a:rect l="l" t="t" r="r" b="b"/>
              <a:pathLst>
                <a:path w="3408" h="1704" extrusionOk="0">
                  <a:moveTo>
                    <a:pt x="3407" y="0"/>
                  </a:moveTo>
                  <a:lnTo>
                    <a:pt x="379" y="190"/>
                  </a:lnTo>
                  <a:lnTo>
                    <a:pt x="0" y="1515"/>
                  </a:lnTo>
                  <a:lnTo>
                    <a:pt x="3029" y="1704"/>
                  </a:lnTo>
                  <a:lnTo>
                    <a:pt x="3218" y="1325"/>
                  </a:lnTo>
                  <a:lnTo>
                    <a:pt x="3407" y="947"/>
                  </a:lnTo>
                  <a:lnTo>
                    <a:pt x="3407" y="0"/>
                  </a:lnTo>
                  <a:close/>
                </a:path>
              </a:pathLst>
            </a:custGeom>
            <a:solidFill>
              <a:srgbClr val="88C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6256977" y="3879376"/>
              <a:ext cx="136450" cy="167623"/>
            </a:xfrm>
            <a:custGeom>
              <a:avLst/>
              <a:gdLst/>
              <a:ahLst/>
              <a:cxnLst/>
              <a:rect l="l" t="t" r="r" b="b"/>
              <a:pathLst>
                <a:path w="6627" h="8141" extrusionOk="0">
                  <a:moveTo>
                    <a:pt x="4922" y="1"/>
                  </a:moveTo>
                  <a:lnTo>
                    <a:pt x="1" y="6626"/>
                  </a:lnTo>
                  <a:lnTo>
                    <a:pt x="1515" y="8140"/>
                  </a:lnTo>
                  <a:lnTo>
                    <a:pt x="6626" y="4165"/>
                  </a:lnTo>
                  <a:lnTo>
                    <a:pt x="4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5617781" y="4362685"/>
              <a:ext cx="370291" cy="366378"/>
            </a:xfrm>
            <a:custGeom>
              <a:avLst/>
              <a:gdLst/>
              <a:ahLst/>
              <a:cxnLst/>
              <a:rect l="l" t="t" r="r" b="b"/>
              <a:pathLst>
                <a:path w="17984" h="17794" extrusionOk="0">
                  <a:moveTo>
                    <a:pt x="2840" y="0"/>
                  </a:moveTo>
                  <a:lnTo>
                    <a:pt x="1325" y="2082"/>
                  </a:lnTo>
                  <a:lnTo>
                    <a:pt x="379" y="3786"/>
                  </a:lnTo>
                  <a:lnTo>
                    <a:pt x="0" y="4733"/>
                  </a:lnTo>
                  <a:lnTo>
                    <a:pt x="0" y="5490"/>
                  </a:lnTo>
                  <a:lnTo>
                    <a:pt x="0" y="6247"/>
                  </a:lnTo>
                  <a:lnTo>
                    <a:pt x="568" y="7193"/>
                  </a:lnTo>
                  <a:lnTo>
                    <a:pt x="1893" y="8708"/>
                  </a:lnTo>
                  <a:lnTo>
                    <a:pt x="3597" y="10601"/>
                  </a:lnTo>
                  <a:lnTo>
                    <a:pt x="4543" y="11737"/>
                  </a:lnTo>
                  <a:lnTo>
                    <a:pt x="5301" y="12872"/>
                  </a:lnTo>
                  <a:lnTo>
                    <a:pt x="6058" y="13819"/>
                  </a:lnTo>
                  <a:lnTo>
                    <a:pt x="7004" y="14765"/>
                  </a:lnTo>
                  <a:lnTo>
                    <a:pt x="8140" y="15522"/>
                  </a:lnTo>
                  <a:lnTo>
                    <a:pt x="9465" y="16090"/>
                  </a:lnTo>
                  <a:lnTo>
                    <a:pt x="10790" y="16658"/>
                  </a:lnTo>
                  <a:lnTo>
                    <a:pt x="12305" y="17226"/>
                  </a:lnTo>
                  <a:lnTo>
                    <a:pt x="13819" y="17605"/>
                  </a:lnTo>
                  <a:lnTo>
                    <a:pt x="15712" y="17794"/>
                  </a:lnTo>
                  <a:lnTo>
                    <a:pt x="16658" y="17794"/>
                  </a:lnTo>
                  <a:lnTo>
                    <a:pt x="17226" y="17605"/>
                  </a:lnTo>
                  <a:lnTo>
                    <a:pt x="17794" y="17415"/>
                  </a:lnTo>
                  <a:lnTo>
                    <a:pt x="17983" y="17037"/>
                  </a:lnTo>
                  <a:lnTo>
                    <a:pt x="17983" y="16658"/>
                  </a:lnTo>
                  <a:lnTo>
                    <a:pt x="17983" y="16090"/>
                  </a:lnTo>
                  <a:lnTo>
                    <a:pt x="17226" y="14955"/>
                  </a:lnTo>
                  <a:lnTo>
                    <a:pt x="16280" y="13819"/>
                  </a:lnTo>
                  <a:lnTo>
                    <a:pt x="15144" y="12683"/>
                  </a:lnTo>
                  <a:lnTo>
                    <a:pt x="14008" y="11737"/>
                  </a:lnTo>
                  <a:lnTo>
                    <a:pt x="13062" y="11358"/>
                  </a:lnTo>
                  <a:lnTo>
                    <a:pt x="11926" y="10979"/>
                  </a:lnTo>
                  <a:lnTo>
                    <a:pt x="10790" y="10411"/>
                  </a:lnTo>
                  <a:lnTo>
                    <a:pt x="9654" y="9654"/>
                  </a:lnTo>
                  <a:lnTo>
                    <a:pt x="8708" y="8897"/>
                  </a:lnTo>
                  <a:lnTo>
                    <a:pt x="7004" y="7004"/>
                  </a:lnTo>
                  <a:lnTo>
                    <a:pt x="5490" y="5111"/>
                  </a:lnTo>
                  <a:lnTo>
                    <a:pt x="4354" y="3218"/>
                  </a:lnTo>
                  <a:lnTo>
                    <a:pt x="3597" y="1515"/>
                  </a:lnTo>
                  <a:lnTo>
                    <a:pt x="28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5617781" y="4475703"/>
              <a:ext cx="81866" cy="167623"/>
            </a:xfrm>
            <a:custGeom>
              <a:avLst/>
              <a:gdLst/>
              <a:ahLst/>
              <a:cxnLst/>
              <a:rect l="l" t="t" r="r" b="b"/>
              <a:pathLst>
                <a:path w="3976" h="8141" extrusionOk="0">
                  <a:moveTo>
                    <a:pt x="0" y="1"/>
                  </a:moveTo>
                  <a:lnTo>
                    <a:pt x="1136" y="8141"/>
                  </a:lnTo>
                  <a:lnTo>
                    <a:pt x="3408" y="8141"/>
                  </a:lnTo>
                  <a:lnTo>
                    <a:pt x="3976" y="170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6919564" y="2086481"/>
              <a:ext cx="249468" cy="292337"/>
            </a:xfrm>
            <a:custGeom>
              <a:avLst/>
              <a:gdLst/>
              <a:ahLst/>
              <a:cxnLst/>
              <a:rect l="l" t="t" r="r" b="b"/>
              <a:pathLst>
                <a:path w="12116" h="14198" extrusionOk="0">
                  <a:moveTo>
                    <a:pt x="8141" y="1"/>
                  </a:moveTo>
                  <a:lnTo>
                    <a:pt x="7762" y="190"/>
                  </a:lnTo>
                  <a:lnTo>
                    <a:pt x="7383" y="758"/>
                  </a:lnTo>
                  <a:lnTo>
                    <a:pt x="7383" y="1515"/>
                  </a:lnTo>
                  <a:lnTo>
                    <a:pt x="7573" y="2462"/>
                  </a:lnTo>
                  <a:lnTo>
                    <a:pt x="8141" y="3976"/>
                  </a:lnTo>
                  <a:lnTo>
                    <a:pt x="8330" y="4733"/>
                  </a:lnTo>
                  <a:lnTo>
                    <a:pt x="7951" y="3976"/>
                  </a:lnTo>
                  <a:lnTo>
                    <a:pt x="6626" y="2651"/>
                  </a:lnTo>
                  <a:lnTo>
                    <a:pt x="5869" y="2083"/>
                  </a:lnTo>
                  <a:lnTo>
                    <a:pt x="5112" y="1515"/>
                  </a:lnTo>
                  <a:lnTo>
                    <a:pt x="4355" y="1326"/>
                  </a:lnTo>
                  <a:lnTo>
                    <a:pt x="4165" y="1326"/>
                  </a:lnTo>
                  <a:lnTo>
                    <a:pt x="3787" y="1515"/>
                  </a:lnTo>
                  <a:lnTo>
                    <a:pt x="3408" y="1894"/>
                  </a:lnTo>
                  <a:lnTo>
                    <a:pt x="3219" y="2462"/>
                  </a:lnTo>
                  <a:lnTo>
                    <a:pt x="3219" y="2840"/>
                  </a:lnTo>
                  <a:lnTo>
                    <a:pt x="3408" y="3219"/>
                  </a:lnTo>
                  <a:lnTo>
                    <a:pt x="3030" y="3219"/>
                  </a:lnTo>
                  <a:lnTo>
                    <a:pt x="2651" y="3408"/>
                  </a:lnTo>
                  <a:lnTo>
                    <a:pt x="2083" y="3976"/>
                  </a:lnTo>
                  <a:lnTo>
                    <a:pt x="1894" y="4544"/>
                  </a:lnTo>
                  <a:lnTo>
                    <a:pt x="2083" y="4922"/>
                  </a:lnTo>
                  <a:lnTo>
                    <a:pt x="2462" y="5112"/>
                  </a:lnTo>
                  <a:lnTo>
                    <a:pt x="1894" y="5301"/>
                  </a:lnTo>
                  <a:lnTo>
                    <a:pt x="1326" y="5490"/>
                  </a:lnTo>
                  <a:lnTo>
                    <a:pt x="1137" y="6058"/>
                  </a:lnTo>
                  <a:lnTo>
                    <a:pt x="947" y="6437"/>
                  </a:lnTo>
                  <a:lnTo>
                    <a:pt x="947" y="6815"/>
                  </a:lnTo>
                  <a:lnTo>
                    <a:pt x="1137" y="7383"/>
                  </a:lnTo>
                  <a:lnTo>
                    <a:pt x="1515" y="7573"/>
                  </a:lnTo>
                  <a:lnTo>
                    <a:pt x="569" y="7573"/>
                  </a:lnTo>
                  <a:lnTo>
                    <a:pt x="190" y="7762"/>
                  </a:lnTo>
                  <a:lnTo>
                    <a:pt x="1" y="8140"/>
                  </a:lnTo>
                  <a:lnTo>
                    <a:pt x="1" y="8898"/>
                  </a:lnTo>
                  <a:lnTo>
                    <a:pt x="1" y="9655"/>
                  </a:lnTo>
                  <a:lnTo>
                    <a:pt x="380" y="10033"/>
                  </a:lnTo>
                  <a:lnTo>
                    <a:pt x="758" y="10601"/>
                  </a:lnTo>
                  <a:lnTo>
                    <a:pt x="1705" y="9087"/>
                  </a:lnTo>
                  <a:lnTo>
                    <a:pt x="2462" y="9087"/>
                  </a:lnTo>
                  <a:lnTo>
                    <a:pt x="3030" y="9276"/>
                  </a:lnTo>
                  <a:lnTo>
                    <a:pt x="3787" y="9655"/>
                  </a:lnTo>
                  <a:lnTo>
                    <a:pt x="4544" y="10980"/>
                  </a:lnTo>
                  <a:lnTo>
                    <a:pt x="5491" y="12684"/>
                  </a:lnTo>
                  <a:lnTo>
                    <a:pt x="6248" y="13441"/>
                  </a:lnTo>
                  <a:lnTo>
                    <a:pt x="7005" y="13819"/>
                  </a:lnTo>
                  <a:lnTo>
                    <a:pt x="7951" y="14198"/>
                  </a:lnTo>
                  <a:lnTo>
                    <a:pt x="8330" y="14009"/>
                  </a:lnTo>
                  <a:lnTo>
                    <a:pt x="8898" y="14009"/>
                  </a:lnTo>
                  <a:lnTo>
                    <a:pt x="10034" y="13251"/>
                  </a:lnTo>
                  <a:lnTo>
                    <a:pt x="10980" y="12684"/>
                  </a:lnTo>
                  <a:lnTo>
                    <a:pt x="11548" y="11926"/>
                  </a:lnTo>
                  <a:lnTo>
                    <a:pt x="11927" y="11169"/>
                  </a:lnTo>
                  <a:lnTo>
                    <a:pt x="12116" y="10412"/>
                  </a:lnTo>
                  <a:lnTo>
                    <a:pt x="11927" y="9655"/>
                  </a:lnTo>
                  <a:lnTo>
                    <a:pt x="11737" y="8519"/>
                  </a:lnTo>
                  <a:lnTo>
                    <a:pt x="11169" y="5869"/>
                  </a:lnTo>
                  <a:lnTo>
                    <a:pt x="10223" y="3029"/>
                  </a:lnTo>
                  <a:lnTo>
                    <a:pt x="9276" y="947"/>
                  </a:lnTo>
                  <a:lnTo>
                    <a:pt x="8709" y="190"/>
                  </a:lnTo>
                  <a:lnTo>
                    <a:pt x="8519" y="1"/>
                  </a:lnTo>
                  <a:close/>
                </a:path>
              </a:pathLst>
            </a:custGeom>
            <a:solidFill>
              <a:srgbClr val="A64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7036494" y="2176130"/>
              <a:ext cx="21" cy="21"/>
            </a:xfrm>
            <a:custGeom>
              <a:avLst/>
              <a:gdLst/>
              <a:ahLst/>
              <a:cxnLst/>
              <a:rect l="l" t="t" r="r" b="b"/>
              <a:pathLst>
                <a:path w="1" h="1" extrusionOk="0">
                  <a:moveTo>
                    <a:pt x="1" y="1"/>
                  </a:moveTo>
                  <a:lnTo>
                    <a:pt x="1" y="1"/>
                  </a:lnTo>
                  <a:close/>
                </a:path>
              </a:pathLst>
            </a:custGeom>
            <a:solidFill>
              <a:srgbClr val="A64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7036494" y="2176130"/>
              <a:ext cx="21" cy="2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6989734" y="1782470"/>
              <a:ext cx="163711" cy="272859"/>
            </a:xfrm>
            <a:custGeom>
              <a:avLst/>
              <a:gdLst/>
              <a:ahLst/>
              <a:cxnLst/>
              <a:rect l="l" t="t" r="r" b="b"/>
              <a:pathLst>
                <a:path w="7951" h="13252" extrusionOk="0">
                  <a:moveTo>
                    <a:pt x="3408" y="1"/>
                  </a:moveTo>
                  <a:lnTo>
                    <a:pt x="2272" y="190"/>
                  </a:lnTo>
                  <a:lnTo>
                    <a:pt x="1515" y="758"/>
                  </a:lnTo>
                  <a:lnTo>
                    <a:pt x="757" y="1326"/>
                  </a:lnTo>
                  <a:lnTo>
                    <a:pt x="190" y="2083"/>
                  </a:lnTo>
                  <a:lnTo>
                    <a:pt x="0" y="3029"/>
                  </a:lnTo>
                  <a:lnTo>
                    <a:pt x="190" y="5869"/>
                  </a:lnTo>
                  <a:lnTo>
                    <a:pt x="568" y="8519"/>
                  </a:lnTo>
                  <a:lnTo>
                    <a:pt x="1325" y="10791"/>
                  </a:lnTo>
                  <a:lnTo>
                    <a:pt x="1704" y="11548"/>
                  </a:lnTo>
                  <a:lnTo>
                    <a:pt x="2083" y="12116"/>
                  </a:lnTo>
                  <a:lnTo>
                    <a:pt x="3029" y="12873"/>
                  </a:lnTo>
                  <a:lnTo>
                    <a:pt x="3975" y="13251"/>
                  </a:lnTo>
                  <a:lnTo>
                    <a:pt x="4733" y="13251"/>
                  </a:lnTo>
                  <a:lnTo>
                    <a:pt x="5679" y="13062"/>
                  </a:lnTo>
                  <a:lnTo>
                    <a:pt x="6436" y="12683"/>
                  </a:lnTo>
                  <a:lnTo>
                    <a:pt x="7004" y="12305"/>
                  </a:lnTo>
                  <a:lnTo>
                    <a:pt x="7383" y="11737"/>
                  </a:lnTo>
                  <a:lnTo>
                    <a:pt x="7761" y="10980"/>
                  </a:lnTo>
                  <a:lnTo>
                    <a:pt x="7951" y="10033"/>
                  </a:lnTo>
                  <a:lnTo>
                    <a:pt x="7951" y="8708"/>
                  </a:lnTo>
                  <a:lnTo>
                    <a:pt x="7951" y="7383"/>
                  </a:lnTo>
                  <a:lnTo>
                    <a:pt x="7761" y="6058"/>
                  </a:lnTo>
                  <a:lnTo>
                    <a:pt x="7004" y="3408"/>
                  </a:lnTo>
                  <a:lnTo>
                    <a:pt x="6436" y="2272"/>
                  </a:lnTo>
                  <a:lnTo>
                    <a:pt x="6058" y="1326"/>
                  </a:lnTo>
                  <a:lnTo>
                    <a:pt x="5679" y="758"/>
                  </a:lnTo>
                  <a:lnTo>
                    <a:pt x="5301" y="379"/>
                  </a:lnTo>
                  <a:lnTo>
                    <a:pt x="4354" y="1"/>
                  </a:lnTo>
                  <a:close/>
                </a:path>
              </a:pathLst>
            </a:custGeom>
            <a:solidFill>
              <a:srgbClr val="88C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7079383" y="1833142"/>
              <a:ext cx="58476" cy="35106"/>
            </a:xfrm>
            <a:custGeom>
              <a:avLst/>
              <a:gdLst/>
              <a:ahLst/>
              <a:cxnLst/>
              <a:rect l="l" t="t" r="r" b="b"/>
              <a:pathLst>
                <a:path w="2840" h="1705" extrusionOk="0">
                  <a:moveTo>
                    <a:pt x="2272" y="1"/>
                  </a:moveTo>
                  <a:lnTo>
                    <a:pt x="757" y="379"/>
                  </a:lnTo>
                  <a:lnTo>
                    <a:pt x="189" y="758"/>
                  </a:lnTo>
                  <a:lnTo>
                    <a:pt x="0" y="947"/>
                  </a:lnTo>
                  <a:lnTo>
                    <a:pt x="0" y="1326"/>
                  </a:lnTo>
                  <a:lnTo>
                    <a:pt x="379" y="1515"/>
                  </a:lnTo>
                  <a:lnTo>
                    <a:pt x="1136" y="1704"/>
                  </a:lnTo>
                  <a:lnTo>
                    <a:pt x="2840" y="1515"/>
                  </a:lnTo>
                  <a:lnTo>
                    <a:pt x="2272" y="1"/>
                  </a:lnTo>
                  <a:close/>
                </a:path>
              </a:pathLst>
            </a:custGeom>
            <a:solidFill>
              <a:srgbClr val="B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7091058" y="1895509"/>
              <a:ext cx="62388" cy="38997"/>
            </a:xfrm>
            <a:custGeom>
              <a:avLst/>
              <a:gdLst/>
              <a:ahLst/>
              <a:cxnLst/>
              <a:rect l="l" t="t" r="r" b="b"/>
              <a:pathLst>
                <a:path w="3030" h="1894" extrusionOk="0">
                  <a:moveTo>
                    <a:pt x="2651" y="0"/>
                  </a:moveTo>
                  <a:lnTo>
                    <a:pt x="1137" y="568"/>
                  </a:lnTo>
                  <a:lnTo>
                    <a:pt x="380" y="947"/>
                  </a:lnTo>
                  <a:lnTo>
                    <a:pt x="190" y="1136"/>
                  </a:lnTo>
                  <a:lnTo>
                    <a:pt x="1" y="1515"/>
                  </a:lnTo>
                  <a:lnTo>
                    <a:pt x="380" y="1704"/>
                  </a:lnTo>
                  <a:lnTo>
                    <a:pt x="1137" y="1893"/>
                  </a:lnTo>
                  <a:lnTo>
                    <a:pt x="3030" y="1704"/>
                  </a:lnTo>
                  <a:lnTo>
                    <a:pt x="2651" y="0"/>
                  </a:lnTo>
                  <a:close/>
                </a:path>
              </a:pathLst>
            </a:custGeom>
            <a:solidFill>
              <a:srgbClr val="B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7094970" y="1965659"/>
              <a:ext cx="58476" cy="35106"/>
            </a:xfrm>
            <a:custGeom>
              <a:avLst/>
              <a:gdLst/>
              <a:ahLst/>
              <a:cxnLst/>
              <a:rect l="l" t="t" r="r" b="b"/>
              <a:pathLst>
                <a:path w="2840" h="1705" extrusionOk="0">
                  <a:moveTo>
                    <a:pt x="1325" y="1"/>
                  </a:moveTo>
                  <a:lnTo>
                    <a:pt x="379" y="190"/>
                  </a:lnTo>
                  <a:lnTo>
                    <a:pt x="0" y="379"/>
                  </a:lnTo>
                  <a:lnTo>
                    <a:pt x="0" y="758"/>
                  </a:lnTo>
                  <a:lnTo>
                    <a:pt x="190" y="947"/>
                  </a:lnTo>
                  <a:lnTo>
                    <a:pt x="947" y="1326"/>
                  </a:lnTo>
                  <a:lnTo>
                    <a:pt x="1893" y="1515"/>
                  </a:lnTo>
                  <a:lnTo>
                    <a:pt x="2840" y="1704"/>
                  </a:lnTo>
                  <a:lnTo>
                    <a:pt x="2840" y="1"/>
                  </a:lnTo>
                  <a:close/>
                </a:path>
              </a:pathLst>
            </a:custGeom>
            <a:solidFill>
              <a:srgbClr val="B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6989734" y="1852640"/>
              <a:ext cx="50693" cy="35085"/>
            </a:xfrm>
            <a:custGeom>
              <a:avLst/>
              <a:gdLst/>
              <a:ahLst/>
              <a:cxnLst/>
              <a:rect l="l" t="t" r="r" b="b"/>
              <a:pathLst>
                <a:path w="2462" h="1704" extrusionOk="0">
                  <a:moveTo>
                    <a:pt x="0" y="0"/>
                  </a:moveTo>
                  <a:lnTo>
                    <a:pt x="190" y="1704"/>
                  </a:lnTo>
                  <a:lnTo>
                    <a:pt x="1704" y="1136"/>
                  </a:lnTo>
                  <a:lnTo>
                    <a:pt x="2272" y="757"/>
                  </a:lnTo>
                  <a:lnTo>
                    <a:pt x="2461" y="379"/>
                  </a:lnTo>
                  <a:lnTo>
                    <a:pt x="2272" y="189"/>
                  </a:lnTo>
                  <a:lnTo>
                    <a:pt x="2083" y="189"/>
                  </a:lnTo>
                  <a:lnTo>
                    <a:pt x="1515" y="0"/>
                  </a:lnTo>
                  <a:close/>
                </a:path>
              </a:pathLst>
            </a:custGeom>
            <a:solidFill>
              <a:srgbClr val="B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6997517" y="1918899"/>
              <a:ext cx="46801" cy="35085"/>
            </a:xfrm>
            <a:custGeom>
              <a:avLst/>
              <a:gdLst/>
              <a:ahLst/>
              <a:cxnLst/>
              <a:rect l="l" t="t" r="r" b="b"/>
              <a:pathLst>
                <a:path w="2273" h="1704" extrusionOk="0">
                  <a:moveTo>
                    <a:pt x="1" y="0"/>
                  </a:moveTo>
                  <a:lnTo>
                    <a:pt x="190" y="1704"/>
                  </a:lnTo>
                  <a:lnTo>
                    <a:pt x="1515" y="1136"/>
                  </a:lnTo>
                  <a:lnTo>
                    <a:pt x="2083" y="757"/>
                  </a:lnTo>
                  <a:lnTo>
                    <a:pt x="2272" y="379"/>
                  </a:lnTo>
                  <a:lnTo>
                    <a:pt x="2083" y="189"/>
                  </a:lnTo>
                  <a:lnTo>
                    <a:pt x="1894" y="189"/>
                  </a:lnTo>
                  <a:lnTo>
                    <a:pt x="1326" y="0"/>
                  </a:lnTo>
                  <a:close/>
                </a:path>
              </a:pathLst>
            </a:custGeom>
            <a:solidFill>
              <a:srgbClr val="B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7013124" y="1989049"/>
              <a:ext cx="50672" cy="35085"/>
            </a:xfrm>
            <a:custGeom>
              <a:avLst/>
              <a:gdLst/>
              <a:ahLst/>
              <a:cxnLst/>
              <a:rect l="l" t="t" r="r" b="b"/>
              <a:pathLst>
                <a:path w="2461" h="1704" extrusionOk="0">
                  <a:moveTo>
                    <a:pt x="1514" y="0"/>
                  </a:moveTo>
                  <a:lnTo>
                    <a:pt x="0" y="190"/>
                  </a:lnTo>
                  <a:lnTo>
                    <a:pt x="568" y="1704"/>
                  </a:lnTo>
                  <a:lnTo>
                    <a:pt x="1893" y="1136"/>
                  </a:lnTo>
                  <a:lnTo>
                    <a:pt x="2461" y="758"/>
                  </a:lnTo>
                  <a:lnTo>
                    <a:pt x="2461" y="379"/>
                  </a:lnTo>
                  <a:lnTo>
                    <a:pt x="2461" y="190"/>
                  </a:lnTo>
                  <a:lnTo>
                    <a:pt x="2272" y="0"/>
                  </a:lnTo>
                  <a:close/>
                </a:path>
              </a:pathLst>
            </a:custGeom>
            <a:solidFill>
              <a:srgbClr val="B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6771460" y="1556412"/>
              <a:ext cx="105256" cy="187101"/>
            </a:xfrm>
            <a:custGeom>
              <a:avLst/>
              <a:gdLst/>
              <a:ahLst/>
              <a:cxnLst/>
              <a:rect l="l" t="t" r="r" b="b"/>
              <a:pathLst>
                <a:path w="5112" h="9087" extrusionOk="0">
                  <a:moveTo>
                    <a:pt x="2840" y="1"/>
                  </a:moveTo>
                  <a:lnTo>
                    <a:pt x="4355" y="3597"/>
                  </a:lnTo>
                  <a:lnTo>
                    <a:pt x="4733" y="4544"/>
                  </a:lnTo>
                  <a:lnTo>
                    <a:pt x="4733" y="4922"/>
                  </a:lnTo>
                  <a:lnTo>
                    <a:pt x="4733" y="5301"/>
                  </a:lnTo>
                  <a:lnTo>
                    <a:pt x="4544" y="5679"/>
                  </a:lnTo>
                  <a:lnTo>
                    <a:pt x="3029" y="5679"/>
                  </a:lnTo>
                  <a:lnTo>
                    <a:pt x="2840" y="5869"/>
                  </a:lnTo>
                  <a:lnTo>
                    <a:pt x="3408" y="7004"/>
                  </a:lnTo>
                  <a:lnTo>
                    <a:pt x="3408" y="7194"/>
                  </a:lnTo>
                  <a:lnTo>
                    <a:pt x="3219" y="7383"/>
                  </a:lnTo>
                  <a:lnTo>
                    <a:pt x="2083" y="7383"/>
                  </a:lnTo>
                  <a:lnTo>
                    <a:pt x="1326" y="7194"/>
                  </a:lnTo>
                  <a:lnTo>
                    <a:pt x="190" y="6626"/>
                  </a:lnTo>
                  <a:lnTo>
                    <a:pt x="1" y="6626"/>
                  </a:lnTo>
                  <a:lnTo>
                    <a:pt x="55" y="6761"/>
                  </a:lnTo>
                  <a:lnTo>
                    <a:pt x="1" y="6815"/>
                  </a:lnTo>
                  <a:lnTo>
                    <a:pt x="92" y="6854"/>
                  </a:lnTo>
                  <a:lnTo>
                    <a:pt x="92" y="6854"/>
                  </a:lnTo>
                  <a:lnTo>
                    <a:pt x="379" y="7572"/>
                  </a:lnTo>
                  <a:lnTo>
                    <a:pt x="758" y="8330"/>
                  </a:lnTo>
                  <a:lnTo>
                    <a:pt x="1515" y="8897"/>
                  </a:lnTo>
                  <a:lnTo>
                    <a:pt x="1894" y="9087"/>
                  </a:lnTo>
                  <a:lnTo>
                    <a:pt x="2272" y="9087"/>
                  </a:lnTo>
                  <a:lnTo>
                    <a:pt x="1894" y="8897"/>
                  </a:lnTo>
                  <a:lnTo>
                    <a:pt x="1515" y="8708"/>
                  </a:lnTo>
                  <a:lnTo>
                    <a:pt x="947" y="8140"/>
                  </a:lnTo>
                  <a:lnTo>
                    <a:pt x="569" y="7383"/>
                  </a:lnTo>
                  <a:lnTo>
                    <a:pt x="362" y="6970"/>
                  </a:lnTo>
                  <a:lnTo>
                    <a:pt x="1326" y="7383"/>
                  </a:lnTo>
                  <a:lnTo>
                    <a:pt x="1894" y="7762"/>
                  </a:lnTo>
                  <a:lnTo>
                    <a:pt x="3408" y="7762"/>
                  </a:lnTo>
                  <a:lnTo>
                    <a:pt x="3787" y="7383"/>
                  </a:lnTo>
                  <a:lnTo>
                    <a:pt x="3787" y="7194"/>
                  </a:lnTo>
                  <a:lnTo>
                    <a:pt x="3787" y="7004"/>
                  </a:lnTo>
                  <a:lnTo>
                    <a:pt x="3597" y="6247"/>
                  </a:lnTo>
                  <a:lnTo>
                    <a:pt x="3471" y="6058"/>
                  </a:lnTo>
                  <a:lnTo>
                    <a:pt x="4165" y="6058"/>
                  </a:lnTo>
                  <a:lnTo>
                    <a:pt x="4544" y="5869"/>
                  </a:lnTo>
                  <a:lnTo>
                    <a:pt x="4922" y="5679"/>
                  </a:lnTo>
                  <a:lnTo>
                    <a:pt x="5112" y="5490"/>
                  </a:lnTo>
                  <a:lnTo>
                    <a:pt x="5112" y="4922"/>
                  </a:lnTo>
                  <a:lnTo>
                    <a:pt x="5112" y="4354"/>
                  </a:lnTo>
                  <a:lnTo>
                    <a:pt x="4733" y="3408"/>
                  </a:lnTo>
                  <a:lnTo>
                    <a:pt x="3787" y="1704"/>
                  </a:lnTo>
                  <a:lnTo>
                    <a:pt x="2840" y="1"/>
                  </a:lnTo>
                  <a:close/>
                </a:path>
              </a:pathLst>
            </a:custGeom>
            <a:solidFill>
              <a:srgbClr val="2F3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6865000" y="1564216"/>
              <a:ext cx="46801" cy="27302"/>
            </a:xfrm>
            <a:custGeom>
              <a:avLst/>
              <a:gdLst/>
              <a:ahLst/>
              <a:cxnLst/>
              <a:rect l="l" t="t" r="r" b="b"/>
              <a:pathLst>
                <a:path w="2273" h="1326" extrusionOk="0">
                  <a:moveTo>
                    <a:pt x="2272" y="0"/>
                  </a:moveTo>
                  <a:lnTo>
                    <a:pt x="1894" y="568"/>
                  </a:lnTo>
                  <a:lnTo>
                    <a:pt x="1326" y="947"/>
                  </a:lnTo>
                  <a:lnTo>
                    <a:pt x="758" y="947"/>
                  </a:lnTo>
                  <a:lnTo>
                    <a:pt x="1" y="568"/>
                  </a:lnTo>
                  <a:lnTo>
                    <a:pt x="379" y="947"/>
                  </a:lnTo>
                  <a:lnTo>
                    <a:pt x="569" y="1136"/>
                  </a:lnTo>
                  <a:lnTo>
                    <a:pt x="947" y="1325"/>
                  </a:lnTo>
                  <a:lnTo>
                    <a:pt x="1515" y="1325"/>
                  </a:lnTo>
                  <a:lnTo>
                    <a:pt x="1704" y="1136"/>
                  </a:lnTo>
                  <a:lnTo>
                    <a:pt x="2083" y="757"/>
                  </a:lnTo>
                  <a:lnTo>
                    <a:pt x="2272" y="0"/>
                  </a:lnTo>
                  <a:close/>
                </a:path>
              </a:pathLst>
            </a:custGeom>
            <a:solidFill>
              <a:srgbClr val="2F3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6716896" y="1564216"/>
              <a:ext cx="46801" cy="27302"/>
            </a:xfrm>
            <a:custGeom>
              <a:avLst/>
              <a:gdLst/>
              <a:ahLst/>
              <a:cxnLst/>
              <a:rect l="l" t="t" r="r" b="b"/>
              <a:pathLst>
                <a:path w="2273" h="1326" extrusionOk="0">
                  <a:moveTo>
                    <a:pt x="2272" y="0"/>
                  </a:moveTo>
                  <a:lnTo>
                    <a:pt x="1704" y="568"/>
                  </a:lnTo>
                  <a:lnTo>
                    <a:pt x="1326" y="947"/>
                  </a:lnTo>
                  <a:lnTo>
                    <a:pt x="758" y="947"/>
                  </a:lnTo>
                  <a:lnTo>
                    <a:pt x="1" y="568"/>
                  </a:lnTo>
                  <a:lnTo>
                    <a:pt x="379" y="947"/>
                  </a:lnTo>
                  <a:lnTo>
                    <a:pt x="569" y="1136"/>
                  </a:lnTo>
                  <a:lnTo>
                    <a:pt x="947" y="1325"/>
                  </a:lnTo>
                  <a:lnTo>
                    <a:pt x="1515" y="1325"/>
                  </a:lnTo>
                  <a:lnTo>
                    <a:pt x="1704" y="1136"/>
                  </a:lnTo>
                  <a:lnTo>
                    <a:pt x="2083" y="757"/>
                  </a:lnTo>
                  <a:lnTo>
                    <a:pt x="2272" y="0"/>
                  </a:lnTo>
                  <a:close/>
                </a:path>
              </a:pathLst>
            </a:custGeom>
            <a:solidFill>
              <a:srgbClr val="2F3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6822132" y="1755188"/>
              <a:ext cx="15607" cy="42889"/>
            </a:xfrm>
            <a:custGeom>
              <a:avLst/>
              <a:gdLst/>
              <a:ahLst/>
              <a:cxnLst/>
              <a:rect l="l" t="t" r="r" b="b"/>
              <a:pathLst>
                <a:path w="758" h="2083" extrusionOk="0">
                  <a:moveTo>
                    <a:pt x="190" y="1"/>
                  </a:moveTo>
                  <a:lnTo>
                    <a:pt x="379" y="569"/>
                  </a:lnTo>
                  <a:lnTo>
                    <a:pt x="379" y="1136"/>
                  </a:lnTo>
                  <a:lnTo>
                    <a:pt x="379" y="1515"/>
                  </a:lnTo>
                  <a:lnTo>
                    <a:pt x="1" y="2083"/>
                  </a:lnTo>
                  <a:lnTo>
                    <a:pt x="1" y="2083"/>
                  </a:lnTo>
                  <a:lnTo>
                    <a:pt x="379" y="1894"/>
                  </a:lnTo>
                  <a:lnTo>
                    <a:pt x="568" y="1704"/>
                  </a:lnTo>
                  <a:lnTo>
                    <a:pt x="758" y="1515"/>
                  </a:lnTo>
                  <a:lnTo>
                    <a:pt x="758" y="1136"/>
                  </a:lnTo>
                  <a:lnTo>
                    <a:pt x="568" y="379"/>
                  </a:lnTo>
                  <a:lnTo>
                    <a:pt x="190" y="1"/>
                  </a:lnTo>
                  <a:close/>
                </a:path>
              </a:pathLst>
            </a:custGeom>
            <a:solidFill>
              <a:srgbClr val="2F3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6580487" y="1306964"/>
              <a:ext cx="315727" cy="191013"/>
            </a:xfrm>
            <a:custGeom>
              <a:avLst/>
              <a:gdLst/>
              <a:ahLst/>
              <a:cxnLst/>
              <a:rect l="l" t="t" r="r" b="b"/>
              <a:pathLst>
                <a:path w="15334" h="9277" extrusionOk="0">
                  <a:moveTo>
                    <a:pt x="6436" y="1"/>
                  </a:moveTo>
                  <a:lnTo>
                    <a:pt x="5301" y="379"/>
                  </a:lnTo>
                  <a:lnTo>
                    <a:pt x="4354" y="758"/>
                  </a:lnTo>
                  <a:lnTo>
                    <a:pt x="3408" y="1136"/>
                  </a:lnTo>
                  <a:lnTo>
                    <a:pt x="2650" y="1704"/>
                  </a:lnTo>
                  <a:lnTo>
                    <a:pt x="1893" y="2461"/>
                  </a:lnTo>
                  <a:lnTo>
                    <a:pt x="1515" y="3219"/>
                  </a:lnTo>
                  <a:lnTo>
                    <a:pt x="947" y="3976"/>
                  </a:lnTo>
                  <a:lnTo>
                    <a:pt x="379" y="5490"/>
                  </a:lnTo>
                  <a:lnTo>
                    <a:pt x="190" y="7005"/>
                  </a:lnTo>
                  <a:lnTo>
                    <a:pt x="0" y="8140"/>
                  </a:lnTo>
                  <a:lnTo>
                    <a:pt x="0" y="9276"/>
                  </a:lnTo>
                  <a:lnTo>
                    <a:pt x="947" y="7194"/>
                  </a:lnTo>
                  <a:lnTo>
                    <a:pt x="1893" y="5490"/>
                  </a:lnTo>
                  <a:lnTo>
                    <a:pt x="3029" y="4165"/>
                  </a:lnTo>
                  <a:lnTo>
                    <a:pt x="4165" y="3219"/>
                  </a:lnTo>
                  <a:lnTo>
                    <a:pt x="5490" y="2461"/>
                  </a:lnTo>
                  <a:lnTo>
                    <a:pt x="6815" y="2083"/>
                  </a:lnTo>
                  <a:lnTo>
                    <a:pt x="7951" y="1894"/>
                  </a:lnTo>
                  <a:lnTo>
                    <a:pt x="9276" y="2083"/>
                  </a:lnTo>
                  <a:lnTo>
                    <a:pt x="10601" y="2272"/>
                  </a:lnTo>
                  <a:lnTo>
                    <a:pt x="11737" y="2461"/>
                  </a:lnTo>
                  <a:lnTo>
                    <a:pt x="13630" y="3219"/>
                  </a:lnTo>
                  <a:lnTo>
                    <a:pt x="14955" y="3976"/>
                  </a:lnTo>
                  <a:lnTo>
                    <a:pt x="15333" y="4354"/>
                  </a:lnTo>
                  <a:lnTo>
                    <a:pt x="15333" y="4354"/>
                  </a:lnTo>
                  <a:lnTo>
                    <a:pt x="14765" y="3408"/>
                  </a:lnTo>
                  <a:lnTo>
                    <a:pt x="13819" y="2651"/>
                  </a:lnTo>
                  <a:lnTo>
                    <a:pt x="12683" y="1704"/>
                  </a:lnTo>
                  <a:lnTo>
                    <a:pt x="11169" y="758"/>
                  </a:lnTo>
                  <a:lnTo>
                    <a:pt x="9465" y="190"/>
                  </a:lnTo>
                  <a:lnTo>
                    <a:pt x="8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6596074" y="1377114"/>
              <a:ext cx="288445" cy="175427"/>
            </a:xfrm>
            <a:custGeom>
              <a:avLst/>
              <a:gdLst/>
              <a:ahLst/>
              <a:cxnLst/>
              <a:rect l="l" t="t" r="r" b="b"/>
              <a:pathLst>
                <a:path w="14009" h="8520" extrusionOk="0">
                  <a:moveTo>
                    <a:pt x="8140" y="1"/>
                  </a:moveTo>
                  <a:lnTo>
                    <a:pt x="7383" y="190"/>
                  </a:lnTo>
                  <a:lnTo>
                    <a:pt x="5301" y="758"/>
                  </a:lnTo>
                  <a:lnTo>
                    <a:pt x="3218" y="1515"/>
                  </a:lnTo>
                  <a:lnTo>
                    <a:pt x="2461" y="2083"/>
                  </a:lnTo>
                  <a:lnTo>
                    <a:pt x="1704" y="2840"/>
                  </a:lnTo>
                  <a:lnTo>
                    <a:pt x="190" y="4355"/>
                  </a:lnTo>
                  <a:lnTo>
                    <a:pt x="0" y="4733"/>
                  </a:lnTo>
                  <a:lnTo>
                    <a:pt x="0" y="5301"/>
                  </a:lnTo>
                  <a:lnTo>
                    <a:pt x="0" y="5869"/>
                  </a:lnTo>
                  <a:lnTo>
                    <a:pt x="190" y="6626"/>
                  </a:lnTo>
                  <a:lnTo>
                    <a:pt x="758" y="7383"/>
                  </a:lnTo>
                  <a:lnTo>
                    <a:pt x="1326" y="7951"/>
                  </a:lnTo>
                  <a:lnTo>
                    <a:pt x="2272" y="8519"/>
                  </a:lnTo>
                  <a:lnTo>
                    <a:pt x="3976" y="8519"/>
                  </a:lnTo>
                  <a:lnTo>
                    <a:pt x="4354" y="8330"/>
                  </a:lnTo>
                  <a:lnTo>
                    <a:pt x="5111" y="7573"/>
                  </a:lnTo>
                  <a:lnTo>
                    <a:pt x="5490" y="6816"/>
                  </a:lnTo>
                  <a:lnTo>
                    <a:pt x="5490" y="6437"/>
                  </a:lnTo>
                  <a:lnTo>
                    <a:pt x="5301" y="5869"/>
                  </a:lnTo>
                  <a:lnTo>
                    <a:pt x="6247" y="6626"/>
                  </a:lnTo>
                  <a:lnTo>
                    <a:pt x="7383" y="7383"/>
                  </a:lnTo>
                  <a:lnTo>
                    <a:pt x="7951" y="7383"/>
                  </a:lnTo>
                  <a:lnTo>
                    <a:pt x="8708" y="7573"/>
                  </a:lnTo>
                  <a:lnTo>
                    <a:pt x="9276" y="7383"/>
                  </a:lnTo>
                  <a:lnTo>
                    <a:pt x="9844" y="7194"/>
                  </a:lnTo>
                  <a:lnTo>
                    <a:pt x="10412" y="6816"/>
                  </a:lnTo>
                  <a:lnTo>
                    <a:pt x="10790" y="6437"/>
                  </a:lnTo>
                  <a:lnTo>
                    <a:pt x="10980" y="5869"/>
                  </a:lnTo>
                  <a:lnTo>
                    <a:pt x="10980" y="5112"/>
                  </a:lnTo>
                  <a:lnTo>
                    <a:pt x="11547" y="5680"/>
                  </a:lnTo>
                  <a:lnTo>
                    <a:pt x="12305" y="5869"/>
                  </a:lnTo>
                  <a:lnTo>
                    <a:pt x="13062" y="5869"/>
                  </a:lnTo>
                  <a:lnTo>
                    <a:pt x="13440" y="5680"/>
                  </a:lnTo>
                  <a:lnTo>
                    <a:pt x="13630" y="5301"/>
                  </a:lnTo>
                  <a:lnTo>
                    <a:pt x="14008" y="4923"/>
                  </a:lnTo>
                  <a:lnTo>
                    <a:pt x="14008" y="4544"/>
                  </a:lnTo>
                  <a:lnTo>
                    <a:pt x="13630" y="3598"/>
                  </a:lnTo>
                  <a:lnTo>
                    <a:pt x="13251" y="2840"/>
                  </a:lnTo>
                  <a:lnTo>
                    <a:pt x="12494" y="2083"/>
                  </a:lnTo>
                  <a:lnTo>
                    <a:pt x="11737" y="1515"/>
                  </a:lnTo>
                  <a:lnTo>
                    <a:pt x="10980" y="947"/>
                  </a:lnTo>
                  <a:lnTo>
                    <a:pt x="10033" y="380"/>
                  </a:lnTo>
                  <a:lnTo>
                    <a:pt x="9087" y="190"/>
                  </a:lnTo>
                  <a:lnTo>
                    <a:pt x="8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5773689" y="414429"/>
              <a:ext cx="245556" cy="249448"/>
            </a:xfrm>
            <a:custGeom>
              <a:avLst/>
              <a:gdLst/>
              <a:ahLst/>
              <a:cxnLst/>
              <a:rect l="l" t="t" r="r" b="b"/>
              <a:pathLst>
                <a:path w="11926" h="12115" extrusionOk="0">
                  <a:moveTo>
                    <a:pt x="4165" y="0"/>
                  </a:moveTo>
                  <a:lnTo>
                    <a:pt x="3597" y="568"/>
                  </a:lnTo>
                  <a:lnTo>
                    <a:pt x="2082" y="1893"/>
                  </a:lnTo>
                  <a:lnTo>
                    <a:pt x="1325" y="2839"/>
                  </a:lnTo>
                  <a:lnTo>
                    <a:pt x="757" y="4164"/>
                  </a:lnTo>
                  <a:lnTo>
                    <a:pt x="189" y="5300"/>
                  </a:lnTo>
                  <a:lnTo>
                    <a:pt x="0" y="6815"/>
                  </a:lnTo>
                  <a:lnTo>
                    <a:pt x="0" y="7004"/>
                  </a:lnTo>
                  <a:lnTo>
                    <a:pt x="189" y="7004"/>
                  </a:lnTo>
                  <a:lnTo>
                    <a:pt x="1136" y="5679"/>
                  </a:lnTo>
                  <a:lnTo>
                    <a:pt x="2272" y="4543"/>
                  </a:lnTo>
                  <a:lnTo>
                    <a:pt x="3407" y="3786"/>
                  </a:lnTo>
                  <a:lnTo>
                    <a:pt x="4922" y="3029"/>
                  </a:lnTo>
                  <a:lnTo>
                    <a:pt x="7572" y="10979"/>
                  </a:lnTo>
                  <a:lnTo>
                    <a:pt x="8140" y="11736"/>
                  </a:lnTo>
                  <a:lnTo>
                    <a:pt x="8518" y="11926"/>
                  </a:lnTo>
                  <a:lnTo>
                    <a:pt x="8897" y="12115"/>
                  </a:lnTo>
                  <a:lnTo>
                    <a:pt x="9844" y="12115"/>
                  </a:lnTo>
                  <a:lnTo>
                    <a:pt x="10601" y="11926"/>
                  </a:lnTo>
                  <a:lnTo>
                    <a:pt x="11358" y="11358"/>
                  </a:lnTo>
                  <a:lnTo>
                    <a:pt x="11736" y="10601"/>
                  </a:lnTo>
                  <a:lnTo>
                    <a:pt x="11926" y="9654"/>
                  </a:lnTo>
                  <a:lnTo>
                    <a:pt x="11736" y="8897"/>
                  </a:lnTo>
                  <a:lnTo>
                    <a:pt x="11169" y="8140"/>
                  </a:lnTo>
                  <a:lnTo>
                    <a:pt x="10411" y="7761"/>
                  </a:lnTo>
                  <a:lnTo>
                    <a:pt x="9844" y="7572"/>
                  </a:lnTo>
                  <a:lnTo>
                    <a:pt x="9276" y="7572"/>
                  </a:lnTo>
                  <a:lnTo>
                    <a:pt x="8708" y="7761"/>
                  </a:lnTo>
                  <a:lnTo>
                    <a:pt x="8329" y="8140"/>
                  </a:lnTo>
                  <a:lnTo>
                    <a:pt x="7572" y="8708"/>
                  </a:lnTo>
                  <a:lnTo>
                    <a:pt x="7383" y="9086"/>
                  </a:lnTo>
                  <a:lnTo>
                    <a:pt x="41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4939609" y="1996832"/>
              <a:ext cx="159820" cy="272859"/>
            </a:xfrm>
            <a:custGeom>
              <a:avLst/>
              <a:gdLst/>
              <a:ahLst/>
              <a:cxnLst/>
              <a:rect l="l" t="t" r="r" b="b"/>
              <a:pathLst>
                <a:path w="7762" h="13252" extrusionOk="0">
                  <a:moveTo>
                    <a:pt x="4922" y="1"/>
                  </a:moveTo>
                  <a:lnTo>
                    <a:pt x="4164" y="380"/>
                  </a:lnTo>
                  <a:lnTo>
                    <a:pt x="3407" y="947"/>
                  </a:lnTo>
                  <a:lnTo>
                    <a:pt x="3218" y="1326"/>
                  </a:lnTo>
                  <a:lnTo>
                    <a:pt x="3029" y="1894"/>
                  </a:lnTo>
                  <a:lnTo>
                    <a:pt x="3029" y="2651"/>
                  </a:lnTo>
                  <a:lnTo>
                    <a:pt x="6247" y="10601"/>
                  </a:lnTo>
                  <a:lnTo>
                    <a:pt x="4732" y="10980"/>
                  </a:lnTo>
                  <a:lnTo>
                    <a:pt x="1704" y="10980"/>
                  </a:lnTo>
                  <a:lnTo>
                    <a:pt x="189" y="10601"/>
                  </a:lnTo>
                  <a:lnTo>
                    <a:pt x="0" y="10601"/>
                  </a:lnTo>
                  <a:lnTo>
                    <a:pt x="0" y="10791"/>
                  </a:lnTo>
                  <a:lnTo>
                    <a:pt x="1136" y="11737"/>
                  </a:lnTo>
                  <a:lnTo>
                    <a:pt x="2272" y="12494"/>
                  </a:lnTo>
                  <a:lnTo>
                    <a:pt x="3597" y="12873"/>
                  </a:lnTo>
                  <a:lnTo>
                    <a:pt x="4922" y="13062"/>
                  </a:lnTo>
                  <a:lnTo>
                    <a:pt x="6815" y="13252"/>
                  </a:lnTo>
                  <a:lnTo>
                    <a:pt x="7761" y="13252"/>
                  </a:lnTo>
                  <a:lnTo>
                    <a:pt x="4354" y="4355"/>
                  </a:lnTo>
                  <a:lnTo>
                    <a:pt x="4732" y="4355"/>
                  </a:lnTo>
                  <a:lnTo>
                    <a:pt x="5490" y="4544"/>
                  </a:lnTo>
                  <a:lnTo>
                    <a:pt x="6057" y="4355"/>
                  </a:lnTo>
                  <a:lnTo>
                    <a:pt x="6436" y="4165"/>
                  </a:lnTo>
                  <a:lnTo>
                    <a:pt x="7004" y="3787"/>
                  </a:lnTo>
                  <a:lnTo>
                    <a:pt x="7383" y="3408"/>
                  </a:lnTo>
                  <a:lnTo>
                    <a:pt x="7572" y="2462"/>
                  </a:lnTo>
                  <a:lnTo>
                    <a:pt x="7572" y="1705"/>
                  </a:lnTo>
                  <a:lnTo>
                    <a:pt x="7193" y="947"/>
                  </a:lnTo>
                  <a:lnTo>
                    <a:pt x="6625" y="380"/>
                  </a:lnTo>
                  <a:lnTo>
                    <a:pt x="58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6989734" y="578119"/>
              <a:ext cx="335205" cy="292337"/>
            </a:xfrm>
            <a:custGeom>
              <a:avLst/>
              <a:gdLst/>
              <a:ahLst/>
              <a:cxnLst/>
              <a:rect l="l" t="t" r="r" b="b"/>
              <a:pathLst>
                <a:path w="16280" h="14198" extrusionOk="0">
                  <a:moveTo>
                    <a:pt x="9844" y="0"/>
                  </a:moveTo>
                  <a:lnTo>
                    <a:pt x="4733" y="8140"/>
                  </a:lnTo>
                  <a:lnTo>
                    <a:pt x="4543" y="7762"/>
                  </a:lnTo>
                  <a:lnTo>
                    <a:pt x="3975" y="7194"/>
                  </a:lnTo>
                  <a:lnTo>
                    <a:pt x="3597" y="6815"/>
                  </a:lnTo>
                  <a:lnTo>
                    <a:pt x="3218" y="6436"/>
                  </a:lnTo>
                  <a:lnTo>
                    <a:pt x="2650" y="6247"/>
                  </a:lnTo>
                  <a:lnTo>
                    <a:pt x="2083" y="6247"/>
                  </a:lnTo>
                  <a:lnTo>
                    <a:pt x="1136" y="6626"/>
                  </a:lnTo>
                  <a:lnTo>
                    <a:pt x="568" y="7194"/>
                  </a:lnTo>
                  <a:lnTo>
                    <a:pt x="190" y="7951"/>
                  </a:lnTo>
                  <a:lnTo>
                    <a:pt x="0" y="8708"/>
                  </a:lnTo>
                  <a:lnTo>
                    <a:pt x="379" y="9654"/>
                  </a:lnTo>
                  <a:lnTo>
                    <a:pt x="947" y="10222"/>
                  </a:lnTo>
                  <a:lnTo>
                    <a:pt x="1704" y="10790"/>
                  </a:lnTo>
                  <a:lnTo>
                    <a:pt x="3029" y="10790"/>
                  </a:lnTo>
                  <a:lnTo>
                    <a:pt x="3408" y="10601"/>
                  </a:lnTo>
                  <a:lnTo>
                    <a:pt x="3975" y="10033"/>
                  </a:lnTo>
                  <a:lnTo>
                    <a:pt x="8140" y="3218"/>
                  </a:lnTo>
                  <a:lnTo>
                    <a:pt x="14197" y="6247"/>
                  </a:lnTo>
                  <a:lnTo>
                    <a:pt x="10979" y="11358"/>
                  </a:lnTo>
                  <a:lnTo>
                    <a:pt x="10790" y="11169"/>
                  </a:lnTo>
                  <a:lnTo>
                    <a:pt x="10412" y="10412"/>
                  </a:lnTo>
                  <a:lnTo>
                    <a:pt x="10033" y="10033"/>
                  </a:lnTo>
                  <a:lnTo>
                    <a:pt x="9465" y="9844"/>
                  </a:lnTo>
                  <a:lnTo>
                    <a:pt x="8897" y="9654"/>
                  </a:lnTo>
                  <a:lnTo>
                    <a:pt x="8329" y="9654"/>
                  </a:lnTo>
                  <a:lnTo>
                    <a:pt x="7572" y="9844"/>
                  </a:lnTo>
                  <a:lnTo>
                    <a:pt x="6815" y="10412"/>
                  </a:lnTo>
                  <a:lnTo>
                    <a:pt x="6436" y="11169"/>
                  </a:lnTo>
                  <a:lnTo>
                    <a:pt x="6247" y="11926"/>
                  </a:lnTo>
                  <a:lnTo>
                    <a:pt x="6626" y="12872"/>
                  </a:lnTo>
                  <a:lnTo>
                    <a:pt x="7194" y="13440"/>
                  </a:lnTo>
                  <a:lnTo>
                    <a:pt x="7951" y="14008"/>
                  </a:lnTo>
                  <a:lnTo>
                    <a:pt x="8708" y="14198"/>
                  </a:lnTo>
                  <a:lnTo>
                    <a:pt x="9276" y="14008"/>
                  </a:lnTo>
                  <a:lnTo>
                    <a:pt x="9654" y="13819"/>
                  </a:lnTo>
                  <a:lnTo>
                    <a:pt x="10412" y="13440"/>
                  </a:lnTo>
                  <a:lnTo>
                    <a:pt x="13251" y="8708"/>
                  </a:lnTo>
                  <a:lnTo>
                    <a:pt x="14955" y="5869"/>
                  </a:lnTo>
                  <a:lnTo>
                    <a:pt x="15901" y="4165"/>
                  </a:lnTo>
                  <a:lnTo>
                    <a:pt x="16280" y="3408"/>
                  </a:lnTo>
                  <a:lnTo>
                    <a:pt x="12683" y="1515"/>
                  </a:lnTo>
                  <a:lnTo>
                    <a:pt x="10790" y="379"/>
                  </a:lnTo>
                  <a:lnTo>
                    <a:pt x="9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5017542" y="3606538"/>
              <a:ext cx="237773" cy="311836"/>
            </a:xfrm>
            <a:custGeom>
              <a:avLst/>
              <a:gdLst/>
              <a:ahLst/>
              <a:cxnLst/>
              <a:rect l="l" t="t" r="r" b="b"/>
              <a:pathLst>
                <a:path w="11548" h="15145" extrusionOk="0">
                  <a:moveTo>
                    <a:pt x="9276" y="1"/>
                  </a:moveTo>
                  <a:lnTo>
                    <a:pt x="8330" y="190"/>
                  </a:lnTo>
                  <a:lnTo>
                    <a:pt x="7573" y="569"/>
                  </a:lnTo>
                  <a:lnTo>
                    <a:pt x="7383" y="947"/>
                  </a:lnTo>
                  <a:lnTo>
                    <a:pt x="7005" y="1326"/>
                  </a:lnTo>
                  <a:lnTo>
                    <a:pt x="7005" y="2083"/>
                  </a:lnTo>
                  <a:lnTo>
                    <a:pt x="8330" y="10034"/>
                  </a:lnTo>
                  <a:lnTo>
                    <a:pt x="1894" y="11737"/>
                  </a:lnTo>
                  <a:lnTo>
                    <a:pt x="758" y="5680"/>
                  </a:lnTo>
                  <a:lnTo>
                    <a:pt x="1137" y="5869"/>
                  </a:lnTo>
                  <a:lnTo>
                    <a:pt x="1894" y="6058"/>
                  </a:lnTo>
                  <a:lnTo>
                    <a:pt x="2462" y="6058"/>
                  </a:lnTo>
                  <a:lnTo>
                    <a:pt x="3030" y="5869"/>
                  </a:lnTo>
                  <a:lnTo>
                    <a:pt x="3598" y="5680"/>
                  </a:lnTo>
                  <a:lnTo>
                    <a:pt x="3976" y="5301"/>
                  </a:lnTo>
                  <a:lnTo>
                    <a:pt x="4544" y="4544"/>
                  </a:lnTo>
                  <a:lnTo>
                    <a:pt x="4544" y="3787"/>
                  </a:lnTo>
                  <a:lnTo>
                    <a:pt x="4355" y="2840"/>
                  </a:lnTo>
                  <a:lnTo>
                    <a:pt x="3976" y="2083"/>
                  </a:lnTo>
                  <a:lnTo>
                    <a:pt x="3219" y="1705"/>
                  </a:lnTo>
                  <a:lnTo>
                    <a:pt x="2272" y="1515"/>
                  </a:lnTo>
                  <a:lnTo>
                    <a:pt x="1515" y="1705"/>
                  </a:lnTo>
                  <a:lnTo>
                    <a:pt x="758" y="2083"/>
                  </a:lnTo>
                  <a:lnTo>
                    <a:pt x="379" y="2462"/>
                  </a:lnTo>
                  <a:lnTo>
                    <a:pt x="190" y="2840"/>
                  </a:lnTo>
                  <a:lnTo>
                    <a:pt x="1" y="3787"/>
                  </a:lnTo>
                  <a:lnTo>
                    <a:pt x="947" y="9087"/>
                  </a:lnTo>
                  <a:lnTo>
                    <a:pt x="1326" y="12494"/>
                  </a:lnTo>
                  <a:lnTo>
                    <a:pt x="1705" y="14198"/>
                  </a:lnTo>
                  <a:lnTo>
                    <a:pt x="2083" y="15145"/>
                  </a:lnTo>
                  <a:lnTo>
                    <a:pt x="6058" y="14387"/>
                  </a:lnTo>
                  <a:lnTo>
                    <a:pt x="8141" y="13819"/>
                  </a:lnTo>
                  <a:lnTo>
                    <a:pt x="9087" y="13441"/>
                  </a:lnTo>
                  <a:lnTo>
                    <a:pt x="7762" y="3976"/>
                  </a:lnTo>
                  <a:lnTo>
                    <a:pt x="8141" y="4165"/>
                  </a:lnTo>
                  <a:lnTo>
                    <a:pt x="8898" y="4355"/>
                  </a:lnTo>
                  <a:lnTo>
                    <a:pt x="9844" y="4355"/>
                  </a:lnTo>
                  <a:lnTo>
                    <a:pt x="10412" y="4165"/>
                  </a:lnTo>
                  <a:lnTo>
                    <a:pt x="10980" y="3598"/>
                  </a:lnTo>
                  <a:lnTo>
                    <a:pt x="11359" y="3030"/>
                  </a:lnTo>
                  <a:lnTo>
                    <a:pt x="11548" y="2083"/>
                  </a:lnTo>
                  <a:lnTo>
                    <a:pt x="11359" y="1326"/>
                  </a:lnTo>
                  <a:lnTo>
                    <a:pt x="10791" y="569"/>
                  </a:lnTo>
                  <a:lnTo>
                    <a:pt x="10223" y="190"/>
                  </a:lnTo>
                  <a:lnTo>
                    <a:pt x="9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309332" y="1310856"/>
              <a:ext cx="194905" cy="280662"/>
            </a:xfrm>
            <a:custGeom>
              <a:avLst/>
              <a:gdLst/>
              <a:ahLst/>
              <a:cxnLst/>
              <a:rect l="l" t="t" r="r" b="b"/>
              <a:pathLst>
                <a:path w="9466" h="13631" extrusionOk="0">
                  <a:moveTo>
                    <a:pt x="4165" y="1"/>
                  </a:moveTo>
                  <a:lnTo>
                    <a:pt x="4165" y="190"/>
                  </a:lnTo>
                  <a:lnTo>
                    <a:pt x="4165" y="9844"/>
                  </a:lnTo>
                  <a:lnTo>
                    <a:pt x="3786" y="9655"/>
                  </a:lnTo>
                  <a:lnTo>
                    <a:pt x="2840" y="9466"/>
                  </a:lnTo>
                  <a:lnTo>
                    <a:pt x="1326" y="9466"/>
                  </a:lnTo>
                  <a:lnTo>
                    <a:pt x="947" y="9655"/>
                  </a:lnTo>
                  <a:lnTo>
                    <a:pt x="379" y="10412"/>
                  </a:lnTo>
                  <a:lnTo>
                    <a:pt x="0" y="11169"/>
                  </a:lnTo>
                  <a:lnTo>
                    <a:pt x="190" y="11927"/>
                  </a:lnTo>
                  <a:lnTo>
                    <a:pt x="568" y="12873"/>
                  </a:lnTo>
                  <a:lnTo>
                    <a:pt x="1136" y="13441"/>
                  </a:lnTo>
                  <a:lnTo>
                    <a:pt x="1893" y="13630"/>
                  </a:lnTo>
                  <a:lnTo>
                    <a:pt x="2840" y="13630"/>
                  </a:lnTo>
                  <a:lnTo>
                    <a:pt x="3597" y="13252"/>
                  </a:lnTo>
                  <a:lnTo>
                    <a:pt x="4165" y="12873"/>
                  </a:lnTo>
                  <a:lnTo>
                    <a:pt x="4354" y="12684"/>
                  </a:lnTo>
                  <a:lnTo>
                    <a:pt x="4544" y="11737"/>
                  </a:lnTo>
                  <a:lnTo>
                    <a:pt x="4544" y="6248"/>
                  </a:lnTo>
                  <a:lnTo>
                    <a:pt x="4544" y="5112"/>
                  </a:lnTo>
                  <a:lnTo>
                    <a:pt x="5869" y="5869"/>
                  </a:lnTo>
                  <a:lnTo>
                    <a:pt x="7194" y="6437"/>
                  </a:lnTo>
                  <a:lnTo>
                    <a:pt x="8329" y="7194"/>
                  </a:lnTo>
                  <a:lnTo>
                    <a:pt x="8708" y="7573"/>
                  </a:lnTo>
                  <a:lnTo>
                    <a:pt x="9087" y="8141"/>
                  </a:lnTo>
                  <a:lnTo>
                    <a:pt x="9276" y="8330"/>
                  </a:lnTo>
                  <a:lnTo>
                    <a:pt x="9465" y="8330"/>
                  </a:lnTo>
                  <a:lnTo>
                    <a:pt x="9465" y="8141"/>
                  </a:lnTo>
                  <a:lnTo>
                    <a:pt x="9465" y="7951"/>
                  </a:lnTo>
                  <a:lnTo>
                    <a:pt x="9087" y="7005"/>
                  </a:lnTo>
                  <a:lnTo>
                    <a:pt x="8708" y="6058"/>
                  </a:lnTo>
                  <a:lnTo>
                    <a:pt x="8140" y="5301"/>
                  </a:lnTo>
                  <a:lnTo>
                    <a:pt x="7383" y="4733"/>
                  </a:lnTo>
                  <a:lnTo>
                    <a:pt x="6437" y="4355"/>
                  </a:lnTo>
                  <a:lnTo>
                    <a:pt x="4544" y="3598"/>
                  </a:lnTo>
                  <a:lnTo>
                    <a:pt x="4354" y="1894"/>
                  </a:lnTo>
                  <a:lnTo>
                    <a:pt x="4354" y="1894"/>
                  </a:lnTo>
                  <a:lnTo>
                    <a:pt x="5869" y="2462"/>
                  </a:lnTo>
                  <a:lnTo>
                    <a:pt x="7194" y="3030"/>
                  </a:lnTo>
                  <a:lnTo>
                    <a:pt x="8329" y="3976"/>
                  </a:lnTo>
                  <a:lnTo>
                    <a:pt x="8708" y="4544"/>
                  </a:lnTo>
                  <a:lnTo>
                    <a:pt x="9087" y="5112"/>
                  </a:lnTo>
                  <a:lnTo>
                    <a:pt x="9276" y="5301"/>
                  </a:lnTo>
                  <a:lnTo>
                    <a:pt x="9465" y="5112"/>
                  </a:lnTo>
                  <a:lnTo>
                    <a:pt x="8897" y="3598"/>
                  </a:lnTo>
                  <a:lnTo>
                    <a:pt x="8329" y="2462"/>
                  </a:lnTo>
                  <a:lnTo>
                    <a:pt x="7762" y="1705"/>
                  </a:lnTo>
                  <a:lnTo>
                    <a:pt x="7004" y="1137"/>
                  </a:lnTo>
                  <a:lnTo>
                    <a:pt x="6058" y="758"/>
                  </a:lnTo>
                  <a:lnTo>
                    <a:pt x="5301" y="380"/>
                  </a:lnTo>
                  <a:lnTo>
                    <a:pt x="4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6974148" y="3279157"/>
              <a:ext cx="237773" cy="241665"/>
            </a:xfrm>
            <a:custGeom>
              <a:avLst/>
              <a:gdLst/>
              <a:ahLst/>
              <a:cxnLst/>
              <a:rect l="l" t="t" r="r" b="b"/>
              <a:pathLst>
                <a:path w="11548" h="11737" extrusionOk="0">
                  <a:moveTo>
                    <a:pt x="8140" y="0"/>
                  </a:moveTo>
                  <a:lnTo>
                    <a:pt x="7761" y="189"/>
                  </a:lnTo>
                  <a:lnTo>
                    <a:pt x="7383" y="947"/>
                  </a:lnTo>
                  <a:lnTo>
                    <a:pt x="5111" y="5868"/>
                  </a:lnTo>
                  <a:lnTo>
                    <a:pt x="4732" y="7004"/>
                  </a:lnTo>
                  <a:lnTo>
                    <a:pt x="3786" y="5868"/>
                  </a:lnTo>
                  <a:lnTo>
                    <a:pt x="2840" y="4922"/>
                  </a:lnTo>
                  <a:lnTo>
                    <a:pt x="2082" y="3786"/>
                  </a:lnTo>
                  <a:lnTo>
                    <a:pt x="1704" y="3029"/>
                  </a:lnTo>
                  <a:lnTo>
                    <a:pt x="1704" y="2272"/>
                  </a:lnTo>
                  <a:lnTo>
                    <a:pt x="1325" y="2272"/>
                  </a:lnTo>
                  <a:lnTo>
                    <a:pt x="1325" y="2461"/>
                  </a:lnTo>
                  <a:lnTo>
                    <a:pt x="1325" y="3597"/>
                  </a:lnTo>
                  <a:lnTo>
                    <a:pt x="1325" y="4543"/>
                  </a:lnTo>
                  <a:lnTo>
                    <a:pt x="1514" y="5300"/>
                  </a:lnTo>
                  <a:lnTo>
                    <a:pt x="2082" y="6247"/>
                  </a:lnTo>
                  <a:lnTo>
                    <a:pt x="2650" y="7004"/>
                  </a:lnTo>
                  <a:lnTo>
                    <a:pt x="4165" y="8518"/>
                  </a:lnTo>
                  <a:lnTo>
                    <a:pt x="3407" y="10033"/>
                  </a:lnTo>
                  <a:lnTo>
                    <a:pt x="2461" y="9086"/>
                  </a:lnTo>
                  <a:lnTo>
                    <a:pt x="1514" y="7951"/>
                  </a:lnTo>
                  <a:lnTo>
                    <a:pt x="757" y="6625"/>
                  </a:lnTo>
                  <a:lnTo>
                    <a:pt x="568" y="5868"/>
                  </a:lnTo>
                  <a:lnTo>
                    <a:pt x="568" y="5111"/>
                  </a:lnTo>
                  <a:lnTo>
                    <a:pt x="379" y="4922"/>
                  </a:lnTo>
                  <a:lnTo>
                    <a:pt x="189" y="5111"/>
                  </a:lnTo>
                  <a:lnTo>
                    <a:pt x="0" y="6625"/>
                  </a:lnTo>
                  <a:lnTo>
                    <a:pt x="189" y="7951"/>
                  </a:lnTo>
                  <a:lnTo>
                    <a:pt x="379" y="8897"/>
                  </a:lnTo>
                  <a:lnTo>
                    <a:pt x="757" y="9654"/>
                  </a:lnTo>
                  <a:lnTo>
                    <a:pt x="1514" y="10411"/>
                  </a:lnTo>
                  <a:lnTo>
                    <a:pt x="2082" y="10979"/>
                  </a:lnTo>
                  <a:lnTo>
                    <a:pt x="2650" y="11736"/>
                  </a:lnTo>
                  <a:lnTo>
                    <a:pt x="3029" y="11736"/>
                  </a:lnTo>
                  <a:lnTo>
                    <a:pt x="7004" y="2840"/>
                  </a:lnTo>
                  <a:lnTo>
                    <a:pt x="7193" y="3218"/>
                  </a:lnTo>
                  <a:lnTo>
                    <a:pt x="7951" y="3786"/>
                  </a:lnTo>
                  <a:lnTo>
                    <a:pt x="8897" y="4165"/>
                  </a:lnTo>
                  <a:lnTo>
                    <a:pt x="9465" y="4354"/>
                  </a:lnTo>
                  <a:lnTo>
                    <a:pt x="9843" y="4354"/>
                  </a:lnTo>
                  <a:lnTo>
                    <a:pt x="10601" y="3975"/>
                  </a:lnTo>
                  <a:lnTo>
                    <a:pt x="11169" y="3218"/>
                  </a:lnTo>
                  <a:lnTo>
                    <a:pt x="11547" y="2461"/>
                  </a:lnTo>
                  <a:lnTo>
                    <a:pt x="11547" y="1704"/>
                  </a:lnTo>
                  <a:lnTo>
                    <a:pt x="10979" y="947"/>
                  </a:lnTo>
                  <a:lnTo>
                    <a:pt x="10411" y="189"/>
                  </a:lnTo>
                  <a:lnTo>
                    <a:pt x="96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7340505" y="2538596"/>
              <a:ext cx="194905" cy="265076"/>
            </a:xfrm>
            <a:custGeom>
              <a:avLst/>
              <a:gdLst/>
              <a:ahLst/>
              <a:cxnLst/>
              <a:rect l="l" t="t" r="r" b="b"/>
              <a:pathLst>
                <a:path w="9466" h="12874" extrusionOk="0">
                  <a:moveTo>
                    <a:pt x="5869" y="1"/>
                  </a:moveTo>
                  <a:lnTo>
                    <a:pt x="4923" y="190"/>
                  </a:lnTo>
                  <a:lnTo>
                    <a:pt x="3787" y="380"/>
                  </a:lnTo>
                  <a:lnTo>
                    <a:pt x="2272" y="947"/>
                  </a:lnTo>
                  <a:lnTo>
                    <a:pt x="2272" y="1137"/>
                  </a:lnTo>
                  <a:lnTo>
                    <a:pt x="2462" y="1326"/>
                  </a:lnTo>
                  <a:lnTo>
                    <a:pt x="3219" y="1137"/>
                  </a:lnTo>
                  <a:lnTo>
                    <a:pt x="3976" y="1137"/>
                  </a:lnTo>
                  <a:lnTo>
                    <a:pt x="5301" y="1326"/>
                  </a:lnTo>
                  <a:lnTo>
                    <a:pt x="6626" y="1894"/>
                  </a:lnTo>
                  <a:lnTo>
                    <a:pt x="7951" y="2651"/>
                  </a:lnTo>
                  <a:lnTo>
                    <a:pt x="6626" y="3787"/>
                  </a:lnTo>
                  <a:lnTo>
                    <a:pt x="4923" y="2840"/>
                  </a:lnTo>
                  <a:lnTo>
                    <a:pt x="3976" y="2462"/>
                  </a:lnTo>
                  <a:lnTo>
                    <a:pt x="3030" y="2273"/>
                  </a:lnTo>
                  <a:lnTo>
                    <a:pt x="2083" y="2273"/>
                  </a:lnTo>
                  <a:lnTo>
                    <a:pt x="1137" y="2462"/>
                  </a:lnTo>
                  <a:lnTo>
                    <a:pt x="1" y="3030"/>
                  </a:lnTo>
                  <a:lnTo>
                    <a:pt x="1" y="3219"/>
                  </a:lnTo>
                  <a:lnTo>
                    <a:pt x="190" y="3408"/>
                  </a:lnTo>
                  <a:lnTo>
                    <a:pt x="947" y="3219"/>
                  </a:lnTo>
                  <a:lnTo>
                    <a:pt x="1515" y="3219"/>
                  </a:lnTo>
                  <a:lnTo>
                    <a:pt x="2840" y="3598"/>
                  </a:lnTo>
                  <a:lnTo>
                    <a:pt x="4165" y="4165"/>
                  </a:lnTo>
                  <a:lnTo>
                    <a:pt x="5490" y="4733"/>
                  </a:lnTo>
                  <a:lnTo>
                    <a:pt x="4544" y="5491"/>
                  </a:lnTo>
                  <a:lnTo>
                    <a:pt x="569" y="9087"/>
                  </a:lnTo>
                  <a:lnTo>
                    <a:pt x="1" y="9844"/>
                  </a:lnTo>
                  <a:lnTo>
                    <a:pt x="1" y="10223"/>
                  </a:lnTo>
                  <a:lnTo>
                    <a:pt x="1" y="10791"/>
                  </a:lnTo>
                  <a:lnTo>
                    <a:pt x="379" y="11548"/>
                  </a:lnTo>
                  <a:lnTo>
                    <a:pt x="947" y="12305"/>
                  </a:lnTo>
                  <a:lnTo>
                    <a:pt x="1705" y="12684"/>
                  </a:lnTo>
                  <a:lnTo>
                    <a:pt x="2462" y="12873"/>
                  </a:lnTo>
                  <a:lnTo>
                    <a:pt x="3408" y="12494"/>
                  </a:lnTo>
                  <a:lnTo>
                    <a:pt x="3976" y="12116"/>
                  </a:lnTo>
                  <a:lnTo>
                    <a:pt x="4355" y="11359"/>
                  </a:lnTo>
                  <a:lnTo>
                    <a:pt x="4544" y="10412"/>
                  </a:lnTo>
                  <a:lnTo>
                    <a:pt x="4544" y="10034"/>
                  </a:lnTo>
                  <a:lnTo>
                    <a:pt x="4165" y="9655"/>
                  </a:lnTo>
                  <a:lnTo>
                    <a:pt x="3408" y="8898"/>
                  </a:lnTo>
                  <a:lnTo>
                    <a:pt x="2651" y="8330"/>
                  </a:lnTo>
                  <a:lnTo>
                    <a:pt x="2272" y="8141"/>
                  </a:lnTo>
                  <a:lnTo>
                    <a:pt x="9466" y="1705"/>
                  </a:lnTo>
                  <a:lnTo>
                    <a:pt x="9466" y="1515"/>
                  </a:lnTo>
                  <a:lnTo>
                    <a:pt x="9466" y="1326"/>
                  </a:lnTo>
                  <a:lnTo>
                    <a:pt x="8519" y="1137"/>
                  </a:lnTo>
                  <a:lnTo>
                    <a:pt x="7762" y="569"/>
                  </a:lnTo>
                  <a:lnTo>
                    <a:pt x="6815" y="190"/>
                  </a:lnTo>
                  <a:lnTo>
                    <a:pt x="58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5146167" y="2702307"/>
              <a:ext cx="272859" cy="495004"/>
            </a:xfrm>
            <a:custGeom>
              <a:avLst/>
              <a:gdLst/>
              <a:ahLst/>
              <a:cxnLst/>
              <a:rect l="l" t="t" r="r" b="b"/>
              <a:pathLst>
                <a:path w="13252" h="24041" extrusionOk="0">
                  <a:moveTo>
                    <a:pt x="2083" y="947"/>
                  </a:moveTo>
                  <a:lnTo>
                    <a:pt x="2651" y="1325"/>
                  </a:lnTo>
                  <a:lnTo>
                    <a:pt x="3787" y="2272"/>
                  </a:lnTo>
                  <a:lnTo>
                    <a:pt x="4354" y="3218"/>
                  </a:lnTo>
                  <a:lnTo>
                    <a:pt x="4733" y="4354"/>
                  </a:lnTo>
                  <a:lnTo>
                    <a:pt x="4922" y="5301"/>
                  </a:lnTo>
                  <a:lnTo>
                    <a:pt x="4922" y="6436"/>
                  </a:lnTo>
                  <a:lnTo>
                    <a:pt x="4733" y="7572"/>
                  </a:lnTo>
                  <a:lnTo>
                    <a:pt x="3597" y="9654"/>
                  </a:lnTo>
                  <a:lnTo>
                    <a:pt x="2651" y="8329"/>
                  </a:lnTo>
                  <a:lnTo>
                    <a:pt x="1515" y="6247"/>
                  </a:lnTo>
                  <a:lnTo>
                    <a:pt x="947" y="5111"/>
                  </a:lnTo>
                  <a:lnTo>
                    <a:pt x="569" y="3976"/>
                  </a:lnTo>
                  <a:lnTo>
                    <a:pt x="569" y="2840"/>
                  </a:lnTo>
                  <a:lnTo>
                    <a:pt x="758" y="1515"/>
                  </a:lnTo>
                  <a:lnTo>
                    <a:pt x="1136" y="1136"/>
                  </a:lnTo>
                  <a:lnTo>
                    <a:pt x="1704" y="947"/>
                  </a:lnTo>
                  <a:close/>
                  <a:moveTo>
                    <a:pt x="6437" y="14008"/>
                  </a:moveTo>
                  <a:lnTo>
                    <a:pt x="7383" y="15144"/>
                  </a:lnTo>
                  <a:lnTo>
                    <a:pt x="7194" y="15523"/>
                  </a:lnTo>
                  <a:lnTo>
                    <a:pt x="6815" y="15901"/>
                  </a:lnTo>
                  <a:lnTo>
                    <a:pt x="6626" y="16469"/>
                  </a:lnTo>
                  <a:lnTo>
                    <a:pt x="6437" y="16280"/>
                  </a:lnTo>
                  <a:lnTo>
                    <a:pt x="6058" y="15712"/>
                  </a:lnTo>
                  <a:lnTo>
                    <a:pt x="6058" y="15333"/>
                  </a:lnTo>
                  <a:lnTo>
                    <a:pt x="6058" y="14955"/>
                  </a:lnTo>
                  <a:lnTo>
                    <a:pt x="6058" y="14387"/>
                  </a:lnTo>
                  <a:lnTo>
                    <a:pt x="6437" y="14008"/>
                  </a:lnTo>
                  <a:close/>
                  <a:moveTo>
                    <a:pt x="8708" y="12683"/>
                  </a:moveTo>
                  <a:lnTo>
                    <a:pt x="9844" y="13062"/>
                  </a:lnTo>
                  <a:lnTo>
                    <a:pt x="10790" y="13630"/>
                  </a:lnTo>
                  <a:lnTo>
                    <a:pt x="11358" y="14387"/>
                  </a:lnTo>
                  <a:lnTo>
                    <a:pt x="11548" y="15333"/>
                  </a:lnTo>
                  <a:lnTo>
                    <a:pt x="11737" y="16280"/>
                  </a:lnTo>
                  <a:lnTo>
                    <a:pt x="11548" y="17037"/>
                  </a:lnTo>
                  <a:lnTo>
                    <a:pt x="11169" y="17794"/>
                  </a:lnTo>
                  <a:lnTo>
                    <a:pt x="10601" y="18551"/>
                  </a:lnTo>
                  <a:lnTo>
                    <a:pt x="10033" y="17794"/>
                  </a:lnTo>
                  <a:lnTo>
                    <a:pt x="9465" y="17226"/>
                  </a:lnTo>
                  <a:lnTo>
                    <a:pt x="9844" y="16658"/>
                  </a:lnTo>
                  <a:lnTo>
                    <a:pt x="9844" y="16091"/>
                  </a:lnTo>
                  <a:lnTo>
                    <a:pt x="9655" y="15523"/>
                  </a:lnTo>
                  <a:lnTo>
                    <a:pt x="9276" y="15144"/>
                  </a:lnTo>
                  <a:lnTo>
                    <a:pt x="8708" y="14765"/>
                  </a:lnTo>
                  <a:lnTo>
                    <a:pt x="7951" y="14955"/>
                  </a:lnTo>
                  <a:lnTo>
                    <a:pt x="6815" y="13440"/>
                  </a:lnTo>
                  <a:lnTo>
                    <a:pt x="7194" y="13062"/>
                  </a:lnTo>
                  <a:lnTo>
                    <a:pt x="7762" y="12872"/>
                  </a:lnTo>
                  <a:lnTo>
                    <a:pt x="8708" y="12683"/>
                  </a:lnTo>
                  <a:close/>
                  <a:moveTo>
                    <a:pt x="4922" y="11926"/>
                  </a:moveTo>
                  <a:lnTo>
                    <a:pt x="5301" y="12494"/>
                  </a:lnTo>
                  <a:lnTo>
                    <a:pt x="4733" y="13630"/>
                  </a:lnTo>
                  <a:lnTo>
                    <a:pt x="4544" y="14198"/>
                  </a:lnTo>
                  <a:lnTo>
                    <a:pt x="4354" y="14955"/>
                  </a:lnTo>
                  <a:lnTo>
                    <a:pt x="4544" y="15712"/>
                  </a:lnTo>
                  <a:lnTo>
                    <a:pt x="4733" y="16469"/>
                  </a:lnTo>
                  <a:lnTo>
                    <a:pt x="5301" y="17037"/>
                  </a:lnTo>
                  <a:lnTo>
                    <a:pt x="5869" y="17605"/>
                  </a:lnTo>
                  <a:lnTo>
                    <a:pt x="6626" y="17983"/>
                  </a:lnTo>
                  <a:lnTo>
                    <a:pt x="8140" y="17983"/>
                  </a:lnTo>
                  <a:lnTo>
                    <a:pt x="9087" y="17605"/>
                  </a:lnTo>
                  <a:lnTo>
                    <a:pt x="10033" y="18930"/>
                  </a:lnTo>
                  <a:lnTo>
                    <a:pt x="9276" y="19309"/>
                  </a:lnTo>
                  <a:lnTo>
                    <a:pt x="8519" y="19498"/>
                  </a:lnTo>
                  <a:lnTo>
                    <a:pt x="7005" y="19498"/>
                  </a:lnTo>
                  <a:lnTo>
                    <a:pt x="5680" y="18930"/>
                  </a:lnTo>
                  <a:lnTo>
                    <a:pt x="4733" y="18362"/>
                  </a:lnTo>
                  <a:lnTo>
                    <a:pt x="4165" y="17983"/>
                  </a:lnTo>
                  <a:lnTo>
                    <a:pt x="3787" y="17416"/>
                  </a:lnTo>
                  <a:lnTo>
                    <a:pt x="3597" y="16848"/>
                  </a:lnTo>
                  <a:lnTo>
                    <a:pt x="3597" y="16091"/>
                  </a:lnTo>
                  <a:lnTo>
                    <a:pt x="3597" y="14955"/>
                  </a:lnTo>
                  <a:lnTo>
                    <a:pt x="3976" y="13630"/>
                  </a:lnTo>
                  <a:lnTo>
                    <a:pt x="4922" y="11926"/>
                  </a:lnTo>
                  <a:close/>
                  <a:moveTo>
                    <a:pt x="947" y="0"/>
                  </a:moveTo>
                  <a:lnTo>
                    <a:pt x="569" y="379"/>
                  </a:lnTo>
                  <a:lnTo>
                    <a:pt x="190" y="947"/>
                  </a:lnTo>
                  <a:lnTo>
                    <a:pt x="1" y="1704"/>
                  </a:lnTo>
                  <a:lnTo>
                    <a:pt x="1" y="2461"/>
                  </a:lnTo>
                  <a:lnTo>
                    <a:pt x="379" y="4165"/>
                  </a:lnTo>
                  <a:lnTo>
                    <a:pt x="947" y="5679"/>
                  </a:lnTo>
                  <a:lnTo>
                    <a:pt x="1515" y="7194"/>
                  </a:lnTo>
                  <a:lnTo>
                    <a:pt x="2272" y="8329"/>
                  </a:lnTo>
                  <a:lnTo>
                    <a:pt x="3408" y="10033"/>
                  </a:lnTo>
                  <a:lnTo>
                    <a:pt x="3029" y="10790"/>
                  </a:lnTo>
                  <a:lnTo>
                    <a:pt x="2461" y="12115"/>
                  </a:lnTo>
                  <a:lnTo>
                    <a:pt x="1894" y="13819"/>
                  </a:lnTo>
                  <a:lnTo>
                    <a:pt x="1704" y="14576"/>
                  </a:lnTo>
                  <a:lnTo>
                    <a:pt x="1704" y="15333"/>
                  </a:lnTo>
                  <a:lnTo>
                    <a:pt x="1894" y="16280"/>
                  </a:lnTo>
                  <a:lnTo>
                    <a:pt x="2272" y="17037"/>
                  </a:lnTo>
                  <a:lnTo>
                    <a:pt x="2840" y="17794"/>
                  </a:lnTo>
                  <a:lnTo>
                    <a:pt x="3408" y="18551"/>
                  </a:lnTo>
                  <a:lnTo>
                    <a:pt x="4165" y="19309"/>
                  </a:lnTo>
                  <a:lnTo>
                    <a:pt x="4922" y="19876"/>
                  </a:lnTo>
                  <a:lnTo>
                    <a:pt x="5680" y="20255"/>
                  </a:lnTo>
                  <a:lnTo>
                    <a:pt x="6247" y="20444"/>
                  </a:lnTo>
                  <a:lnTo>
                    <a:pt x="7762" y="20444"/>
                  </a:lnTo>
                  <a:lnTo>
                    <a:pt x="9087" y="20066"/>
                  </a:lnTo>
                  <a:lnTo>
                    <a:pt x="9844" y="19876"/>
                  </a:lnTo>
                  <a:lnTo>
                    <a:pt x="10412" y="19498"/>
                  </a:lnTo>
                  <a:lnTo>
                    <a:pt x="11169" y="20444"/>
                  </a:lnTo>
                  <a:lnTo>
                    <a:pt x="11737" y="21201"/>
                  </a:lnTo>
                  <a:lnTo>
                    <a:pt x="12305" y="22337"/>
                  </a:lnTo>
                  <a:lnTo>
                    <a:pt x="12305" y="22905"/>
                  </a:lnTo>
                  <a:lnTo>
                    <a:pt x="11926" y="22527"/>
                  </a:lnTo>
                  <a:lnTo>
                    <a:pt x="11737" y="22148"/>
                  </a:lnTo>
                  <a:lnTo>
                    <a:pt x="11169" y="22148"/>
                  </a:lnTo>
                  <a:lnTo>
                    <a:pt x="10790" y="22337"/>
                  </a:lnTo>
                  <a:lnTo>
                    <a:pt x="10412" y="22716"/>
                  </a:lnTo>
                  <a:lnTo>
                    <a:pt x="10412" y="23094"/>
                  </a:lnTo>
                  <a:lnTo>
                    <a:pt x="10412" y="23662"/>
                  </a:lnTo>
                  <a:lnTo>
                    <a:pt x="10790" y="23852"/>
                  </a:lnTo>
                  <a:lnTo>
                    <a:pt x="11169" y="23852"/>
                  </a:lnTo>
                  <a:lnTo>
                    <a:pt x="11737" y="24041"/>
                  </a:lnTo>
                  <a:lnTo>
                    <a:pt x="12116" y="23852"/>
                  </a:lnTo>
                  <a:lnTo>
                    <a:pt x="12305" y="23662"/>
                  </a:lnTo>
                  <a:lnTo>
                    <a:pt x="12683" y="23284"/>
                  </a:lnTo>
                  <a:lnTo>
                    <a:pt x="12683" y="22527"/>
                  </a:lnTo>
                  <a:lnTo>
                    <a:pt x="12305" y="21391"/>
                  </a:lnTo>
                  <a:lnTo>
                    <a:pt x="11737" y="20066"/>
                  </a:lnTo>
                  <a:lnTo>
                    <a:pt x="10980" y="19119"/>
                  </a:lnTo>
                  <a:lnTo>
                    <a:pt x="11737" y="18551"/>
                  </a:lnTo>
                  <a:lnTo>
                    <a:pt x="12494" y="17794"/>
                  </a:lnTo>
                  <a:lnTo>
                    <a:pt x="13062" y="16848"/>
                  </a:lnTo>
                  <a:lnTo>
                    <a:pt x="13251" y="15901"/>
                  </a:lnTo>
                  <a:lnTo>
                    <a:pt x="13251" y="15144"/>
                  </a:lnTo>
                  <a:lnTo>
                    <a:pt x="13062" y="14387"/>
                  </a:lnTo>
                  <a:lnTo>
                    <a:pt x="12683" y="13630"/>
                  </a:lnTo>
                  <a:lnTo>
                    <a:pt x="12305" y="12872"/>
                  </a:lnTo>
                  <a:lnTo>
                    <a:pt x="11737" y="12115"/>
                  </a:lnTo>
                  <a:lnTo>
                    <a:pt x="11169" y="11547"/>
                  </a:lnTo>
                  <a:lnTo>
                    <a:pt x="10412" y="11169"/>
                  </a:lnTo>
                  <a:lnTo>
                    <a:pt x="9655" y="10790"/>
                  </a:lnTo>
                  <a:lnTo>
                    <a:pt x="8708" y="10601"/>
                  </a:lnTo>
                  <a:lnTo>
                    <a:pt x="7572" y="10980"/>
                  </a:lnTo>
                  <a:lnTo>
                    <a:pt x="6626" y="11358"/>
                  </a:lnTo>
                  <a:lnTo>
                    <a:pt x="5680" y="12115"/>
                  </a:lnTo>
                  <a:lnTo>
                    <a:pt x="5112" y="11547"/>
                  </a:lnTo>
                  <a:lnTo>
                    <a:pt x="6058" y="9844"/>
                  </a:lnTo>
                  <a:lnTo>
                    <a:pt x="6247" y="8897"/>
                  </a:lnTo>
                  <a:lnTo>
                    <a:pt x="6437" y="7762"/>
                  </a:lnTo>
                  <a:lnTo>
                    <a:pt x="6437" y="6815"/>
                  </a:lnTo>
                  <a:lnTo>
                    <a:pt x="6247" y="5869"/>
                  </a:lnTo>
                  <a:lnTo>
                    <a:pt x="6058" y="4733"/>
                  </a:lnTo>
                  <a:lnTo>
                    <a:pt x="5680" y="3597"/>
                  </a:lnTo>
                  <a:lnTo>
                    <a:pt x="5112" y="2461"/>
                  </a:lnTo>
                  <a:lnTo>
                    <a:pt x="4354" y="1515"/>
                  </a:lnTo>
                  <a:lnTo>
                    <a:pt x="3787" y="947"/>
                  </a:lnTo>
                  <a:lnTo>
                    <a:pt x="3029" y="379"/>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Audio 9">
            <a:hlinkClick r:id="" action="ppaction://media"/>
            <a:extLst>
              <a:ext uri="{FF2B5EF4-FFF2-40B4-BE49-F238E27FC236}">
                <a16:creationId xmlns:a16="http://schemas.microsoft.com/office/drawing/2014/main" id="{59396473-5292-0641-B708-988D268F55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477"/>
    </mc:Choice>
    <mc:Fallback>
      <p:transition spd="slow" advTm="20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7"/>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Multivariate Decision Tree</a:t>
            </a:r>
            <a:endParaRPr sz="3000"/>
          </a:p>
        </p:txBody>
      </p:sp>
      <p:pic>
        <p:nvPicPr>
          <p:cNvPr id="909" name="Google Shape;909;p57"/>
          <p:cNvPicPr preferRelativeResize="0"/>
          <p:nvPr/>
        </p:nvPicPr>
        <p:blipFill>
          <a:blip r:embed="rId5">
            <a:alphaModFix/>
          </a:blip>
          <a:stretch>
            <a:fillRect/>
          </a:stretch>
        </p:blipFill>
        <p:spPr>
          <a:xfrm>
            <a:off x="4920276" y="3048050"/>
            <a:ext cx="4208125" cy="1528550"/>
          </a:xfrm>
          <a:prstGeom prst="rect">
            <a:avLst/>
          </a:prstGeom>
          <a:noFill/>
          <a:ln>
            <a:noFill/>
          </a:ln>
        </p:spPr>
      </p:pic>
      <p:pic>
        <p:nvPicPr>
          <p:cNvPr id="910" name="Google Shape;910;p57"/>
          <p:cNvPicPr preferRelativeResize="0"/>
          <p:nvPr/>
        </p:nvPicPr>
        <p:blipFill>
          <a:blip r:embed="rId6">
            <a:alphaModFix/>
          </a:blip>
          <a:stretch>
            <a:fillRect/>
          </a:stretch>
        </p:blipFill>
        <p:spPr>
          <a:xfrm>
            <a:off x="4942363" y="1954775"/>
            <a:ext cx="4163949" cy="1028550"/>
          </a:xfrm>
          <a:prstGeom prst="rect">
            <a:avLst/>
          </a:prstGeom>
          <a:noFill/>
          <a:ln>
            <a:noFill/>
          </a:ln>
        </p:spPr>
      </p:pic>
      <p:pic>
        <p:nvPicPr>
          <p:cNvPr id="911" name="Google Shape;911;p57"/>
          <p:cNvPicPr preferRelativeResize="0"/>
          <p:nvPr/>
        </p:nvPicPr>
        <p:blipFill>
          <a:blip r:embed="rId7">
            <a:alphaModFix/>
          </a:blip>
          <a:stretch>
            <a:fillRect/>
          </a:stretch>
        </p:blipFill>
        <p:spPr>
          <a:xfrm>
            <a:off x="152400" y="1115450"/>
            <a:ext cx="4615477" cy="3737158"/>
          </a:xfrm>
          <a:prstGeom prst="rect">
            <a:avLst/>
          </a:prstGeom>
          <a:noFill/>
          <a:ln>
            <a:noFill/>
          </a:ln>
        </p:spPr>
      </p:pic>
      <p:pic>
        <p:nvPicPr>
          <p:cNvPr id="7" name="Audio 6">
            <a:hlinkClick r:id="" action="ppaction://media"/>
            <a:extLst>
              <a:ext uri="{FF2B5EF4-FFF2-40B4-BE49-F238E27FC236}">
                <a16:creationId xmlns:a16="http://schemas.microsoft.com/office/drawing/2014/main" id="{750108B0-BC6B-E847-9B76-B78C4060E3D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98"/>
    </mc:Choice>
    <mc:Fallback>
      <p:transition spd="slow" advTm="35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8"/>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Random Forest Classifier</a:t>
            </a:r>
            <a:endParaRPr sz="3000"/>
          </a:p>
        </p:txBody>
      </p:sp>
      <p:pic>
        <p:nvPicPr>
          <p:cNvPr id="917" name="Google Shape;917;p58"/>
          <p:cNvPicPr preferRelativeResize="0"/>
          <p:nvPr/>
        </p:nvPicPr>
        <p:blipFill>
          <a:blip r:embed="rId5">
            <a:alphaModFix/>
          </a:blip>
          <a:stretch>
            <a:fillRect/>
          </a:stretch>
        </p:blipFill>
        <p:spPr>
          <a:xfrm>
            <a:off x="2182600" y="963050"/>
            <a:ext cx="4778800" cy="3875650"/>
          </a:xfrm>
          <a:prstGeom prst="rect">
            <a:avLst/>
          </a:prstGeom>
          <a:noFill/>
          <a:ln>
            <a:noFill/>
          </a:ln>
        </p:spPr>
      </p:pic>
      <p:pic>
        <p:nvPicPr>
          <p:cNvPr id="3" name="Audio 2">
            <a:hlinkClick r:id="" action="ppaction://media"/>
            <a:extLst>
              <a:ext uri="{FF2B5EF4-FFF2-40B4-BE49-F238E27FC236}">
                <a16:creationId xmlns:a16="http://schemas.microsoft.com/office/drawing/2014/main" id="{C0A9001E-A2C3-CB4B-9296-6DE1F0F9C3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307"/>
    </mc:Choice>
    <mc:Fallback>
      <p:transition spd="slow" advTm="44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59"/>
          <p:cNvSpPr txBox="1">
            <a:spLocks noGrp="1"/>
          </p:cNvSpPr>
          <p:nvPr>
            <p:ph type="title"/>
          </p:nvPr>
        </p:nvSpPr>
        <p:spPr>
          <a:xfrm>
            <a:off x="1028400" y="1131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sz="3000"/>
              <a:t>Other machine learning tools</a:t>
            </a:r>
            <a:endParaRPr sz="3000"/>
          </a:p>
        </p:txBody>
      </p:sp>
      <p:pic>
        <p:nvPicPr>
          <p:cNvPr id="923" name="Google Shape;923;p59"/>
          <p:cNvPicPr preferRelativeResize="0"/>
          <p:nvPr/>
        </p:nvPicPr>
        <p:blipFill>
          <a:blip r:embed="rId5">
            <a:alphaModFix/>
          </a:blip>
          <a:stretch>
            <a:fillRect/>
          </a:stretch>
        </p:blipFill>
        <p:spPr>
          <a:xfrm>
            <a:off x="152400" y="1115450"/>
            <a:ext cx="8839199" cy="3029527"/>
          </a:xfrm>
          <a:prstGeom prst="rect">
            <a:avLst/>
          </a:prstGeom>
          <a:noFill/>
          <a:ln>
            <a:noFill/>
          </a:ln>
        </p:spPr>
      </p:pic>
      <p:pic>
        <p:nvPicPr>
          <p:cNvPr id="3" name="Audio 2">
            <a:hlinkClick r:id="" action="ppaction://media"/>
            <a:extLst>
              <a:ext uri="{FF2B5EF4-FFF2-40B4-BE49-F238E27FC236}">
                <a16:creationId xmlns:a16="http://schemas.microsoft.com/office/drawing/2014/main" id="{4A3DC6ED-6520-6344-AEE4-1378D256A8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493"/>
    </mc:Choice>
    <mc:Fallback>
      <p:transition spd="slow" advTm="3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5"/>
          <p:cNvSpPr txBox="1">
            <a:spLocks noGrp="1"/>
          </p:cNvSpPr>
          <p:nvPr>
            <p:ph type="ctrTitle"/>
          </p:nvPr>
        </p:nvSpPr>
        <p:spPr>
          <a:xfrm>
            <a:off x="539500" y="713225"/>
            <a:ext cx="8064900" cy="5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take away and learning from this project</a:t>
            </a:r>
            <a:endParaRPr/>
          </a:p>
        </p:txBody>
      </p:sp>
      <p:sp>
        <p:nvSpPr>
          <p:cNvPr id="994" name="Google Shape;994;p65"/>
          <p:cNvSpPr txBox="1">
            <a:spLocks noGrp="1"/>
          </p:cNvSpPr>
          <p:nvPr>
            <p:ph type="subTitle" idx="1"/>
          </p:nvPr>
        </p:nvSpPr>
        <p:spPr>
          <a:xfrm>
            <a:off x="539500" y="1409125"/>
            <a:ext cx="8064900" cy="2933700"/>
          </a:xfrm>
          <a:prstGeom prst="rect">
            <a:avLst/>
          </a:prstGeom>
        </p:spPr>
        <p:txBody>
          <a:bodyPr spcFirstLastPara="1" wrap="square" lIns="91425" tIns="91425" rIns="91425" bIns="91425" anchor="t" anchorCtr="0">
            <a:noAutofit/>
          </a:bodyPr>
          <a:lstStyle/>
          <a:p>
            <a:pPr marL="457200" marR="50800" lvl="0" indent="-342900" algn="l" rtl="0">
              <a:spcBef>
                <a:spcPts val="0"/>
              </a:spcBef>
              <a:spcAft>
                <a:spcPts val="0"/>
              </a:spcAft>
              <a:buSzPts val="1800"/>
              <a:buChar char="●"/>
            </a:pPr>
            <a:r>
              <a:rPr lang="en">
                <a:solidFill>
                  <a:schemeClr val="dk1"/>
                </a:solidFill>
              </a:rPr>
              <a:t>New data visualization and machine learning tools such as Random Forest and WordCloud</a:t>
            </a:r>
            <a:endParaRPr>
              <a:solidFill>
                <a:schemeClr val="dk1"/>
              </a:solidFill>
            </a:endParaRPr>
          </a:p>
          <a:p>
            <a:pPr marL="0" marR="50800" lvl="0" indent="0" algn="l" rtl="0">
              <a:spcBef>
                <a:spcPts val="0"/>
              </a:spcBef>
              <a:spcAft>
                <a:spcPts val="0"/>
              </a:spcAft>
              <a:buNone/>
            </a:pPr>
            <a:endParaRPr>
              <a:solidFill>
                <a:schemeClr val="dk1"/>
              </a:solidFill>
            </a:endParaRPr>
          </a:p>
          <a:p>
            <a:pPr marL="0" marR="50800" lvl="0" indent="0" algn="l" rtl="0">
              <a:spcBef>
                <a:spcPts val="0"/>
              </a:spcBef>
              <a:spcAft>
                <a:spcPts val="0"/>
              </a:spcAft>
              <a:buNone/>
            </a:pPr>
            <a:r>
              <a:rPr lang="en">
                <a:solidFill>
                  <a:schemeClr val="dk1"/>
                </a:solidFill>
              </a:rPr>
              <a:t>Outcome of project:</a:t>
            </a:r>
            <a:endParaRPr>
              <a:solidFill>
                <a:schemeClr val="dk1"/>
              </a:solidFill>
            </a:endParaRPr>
          </a:p>
          <a:p>
            <a:pPr marL="457200" marR="50800" lvl="0" indent="-342900" algn="l" rtl="0">
              <a:spcBef>
                <a:spcPts val="0"/>
              </a:spcBef>
              <a:spcAft>
                <a:spcPts val="0"/>
              </a:spcAft>
              <a:buClr>
                <a:schemeClr val="dk1"/>
              </a:buClr>
              <a:buSzPts val="1800"/>
              <a:buChar char="●"/>
            </a:pPr>
            <a:r>
              <a:rPr lang="en">
                <a:solidFill>
                  <a:schemeClr val="dk1"/>
                </a:solidFill>
              </a:rPr>
              <a:t>Provide artists with a better idea of how to better produce their songs if they are looking to increase their songs’ popularity and in turn generate more revenue for themselves. </a:t>
            </a:r>
            <a:endParaRPr>
              <a:solidFill>
                <a:schemeClr val="dk1"/>
              </a:solidFill>
            </a:endParaRPr>
          </a:p>
          <a:p>
            <a:pPr marL="457200" marR="50800" lvl="0" indent="-342900" algn="l" rtl="0">
              <a:spcBef>
                <a:spcPts val="0"/>
              </a:spcBef>
              <a:spcAft>
                <a:spcPts val="0"/>
              </a:spcAft>
              <a:buClr>
                <a:schemeClr val="dk1"/>
              </a:buClr>
              <a:buSzPts val="1800"/>
              <a:buChar char="●"/>
            </a:pPr>
            <a:r>
              <a:rPr lang="en">
                <a:solidFill>
                  <a:schemeClr val="dk1"/>
                </a:solidFill>
              </a:rPr>
              <a:t>Identifying current trends in pop songs and to adjust marketing strategy accordingly.</a:t>
            </a:r>
            <a:endParaRPr>
              <a:solidFill>
                <a:schemeClr val="dk1"/>
              </a:solidFill>
            </a:endParaRPr>
          </a:p>
          <a:p>
            <a:pPr marL="0" marR="50800" lvl="0" indent="0" algn="l" rtl="0">
              <a:spcBef>
                <a:spcPts val="0"/>
              </a:spcBef>
              <a:spcAft>
                <a:spcPts val="0"/>
              </a:spcAft>
              <a:buNone/>
            </a:pPr>
            <a:endParaRPr>
              <a:solidFill>
                <a:schemeClr val="dk1"/>
              </a:solidFill>
            </a:endParaRPr>
          </a:p>
          <a:p>
            <a:pPr marL="0" marR="50800" lvl="0" indent="0" algn="l" rtl="0">
              <a:spcBef>
                <a:spcPts val="0"/>
              </a:spcBef>
              <a:spcAft>
                <a:spcPts val="0"/>
              </a:spcAft>
              <a:buNone/>
            </a:pPr>
            <a:r>
              <a:rPr lang="en">
                <a:solidFill>
                  <a:schemeClr val="dk1"/>
                </a:solidFill>
              </a:rPr>
              <a:t>Data driven insights:</a:t>
            </a:r>
            <a:endParaRPr>
              <a:solidFill>
                <a:schemeClr val="dk1"/>
              </a:solidFill>
            </a:endParaRPr>
          </a:p>
          <a:p>
            <a:pPr marL="457200" marR="50800" lvl="0" indent="-342900" algn="l" rtl="0">
              <a:spcBef>
                <a:spcPts val="0"/>
              </a:spcBef>
              <a:spcAft>
                <a:spcPts val="0"/>
              </a:spcAft>
              <a:buClr>
                <a:schemeClr val="dk1"/>
              </a:buClr>
              <a:buSzPts val="1800"/>
              <a:buChar char="●"/>
            </a:pPr>
            <a:r>
              <a:rPr lang="en">
                <a:solidFill>
                  <a:schemeClr val="dk1"/>
                </a:solidFill>
              </a:rPr>
              <a:t>Instrumentalness is the most important factor in predicting the popularity of the song.</a:t>
            </a:r>
            <a:endParaRPr>
              <a:solidFill>
                <a:srgbClr val="000000"/>
              </a:solidFill>
            </a:endParaRPr>
          </a:p>
          <a:p>
            <a:pPr marL="0" marR="50800" lvl="0" indent="0" algn="l" rtl="0">
              <a:spcBef>
                <a:spcPts val="0"/>
              </a:spcBef>
              <a:spcAft>
                <a:spcPts val="0"/>
              </a:spcAft>
              <a:buNone/>
            </a:pPr>
            <a:endParaRPr>
              <a:solidFill>
                <a:schemeClr val="dk1"/>
              </a:solidFill>
            </a:endParaRPr>
          </a:p>
          <a:p>
            <a:pPr marL="0" marR="50800" lvl="0" indent="0" algn="l" rtl="0">
              <a:spcBef>
                <a:spcPts val="0"/>
              </a:spcBef>
              <a:spcAft>
                <a:spcPts val="0"/>
              </a:spcAft>
              <a:buNone/>
            </a:pPr>
            <a:endParaRPr>
              <a:solidFill>
                <a:schemeClr val="dk1"/>
              </a:solidFill>
            </a:endParaRPr>
          </a:p>
          <a:p>
            <a:pPr marL="0" marR="50800" lvl="0" indent="0" algn="l" rtl="0">
              <a:spcBef>
                <a:spcPts val="0"/>
              </a:spcBef>
              <a:spcAft>
                <a:spcPts val="0"/>
              </a:spcAft>
              <a:buNone/>
            </a:pPr>
            <a:endParaRPr>
              <a:solidFill>
                <a:schemeClr val="dk1"/>
              </a:solidFill>
            </a:endParaRPr>
          </a:p>
        </p:txBody>
      </p:sp>
      <p:pic>
        <p:nvPicPr>
          <p:cNvPr id="4" name="Audio 3">
            <a:hlinkClick r:id="" action="ppaction://media"/>
            <a:extLst>
              <a:ext uri="{FF2B5EF4-FFF2-40B4-BE49-F238E27FC236}">
                <a16:creationId xmlns:a16="http://schemas.microsoft.com/office/drawing/2014/main" id="{DB1FC69C-0C3E-784E-A8C7-9E4E425F27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985"/>
    </mc:Choice>
    <mc:Fallback>
      <p:transition spd="slow" advTm="64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66"/>
          <p:cNvSpPr txBox="1">
            <a:spLocks noGrp="1"/>
          </p:cNvSpPr>
          <p:nvPr>
            <p:ph type="ctrTitle"/>
          </p:nvPr>
        </p:nvSpPr>
        <p:spPr>
          <a:xfrm>
            <a:off x="539500" y="713225"/>
            <a:ext cx="8064900" cy="5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1000" name="Google Shape;1000;p66"/>
          <p:cNvSpPr txBox="1">
            <a:spLocks noGrp="1"/>
          </p:cNvSpPr>
          <p:nvPr>
            <p:ph type="subTitle" idx="1"/>
          </p:nvPr>
        </p:nvSpPr>
        <p:spPr>
          <a:xfrm>
            <a:off x="539500" y="1409125"/>
            <a:ext cx="8064900" cy="3021300"/>
          </a:xfrm>
          <a:prstGeom prst="rect">
            <a:avLst/>
          </a:prstGeom>
        </p:spPr>
        <p:txBody>
          <a:bodyPr spcFirstLastPara="1" wrap="square" lIns="91425" tIns="91425" rIns="91425" bIns="91425" anchor="t" anchorCtr="0">
            <a:noAutofit/>
          </a:bodyPr>
          <a:lstStyle/>
          <a:p>
            <a:pPr marL="457200" marR="50800" lvl="0" indent="-304800" algn="l" rtl="0">
              <a:spcBef>
                <a:spcPts val="0"/>
              </a:spcBef>
              <a:spcAft>
                <a:spcPts val="0"/>
              </a:spcAft>
              <a:buSzPts val="1200"/>
              <a:buChar char="●"/>
            </a:pPr>
            <a:r>
              <a:rPr lang="en" u="sng">
                <a:solidFill>
                  <a:schemeClr val="hlink"/>
                </a:solidFill>
                <a:hlinkClick r:id="rId5"/>
              </a:rPr>
              <a:t>https://www.forbes.com/sites/marisadellatto/2022/03/24/spotify-says-it-paid-7-billion-in-royalties-in-2021-amid-claims-of-low-pay-from-artists/?sh=2062a500a0db</a:t>
            </a:r>
            <a:endParaRPr/>
          </a:p>
          <a:p>
            <a:pPr marL="457200" lvl="0" indent="-304800" algn="l" rtl="0">
              <a:lnSpc>
                <a:spcPct val="100000"/>
              </a:lnSpc>
              <a:spcBef>
                <a:spcPts val="0"/>
              </a:spcBef>
              <a:spcAft>
                <a:spcPts val="0"/>
              </a:spcAft>
              <a:buSzPts val="1200"/>
              <a:buChar char="●"/>
            </a:pPr>
            <a:r>
              <a:rPr lang="en" u="sng">
                <a:solidFill>
                  <a:schemeClr val="hlink"/>
                </a:solidFill>
                <a:hlinkClick r:id="rId6"/>
              </a:rPr>
              <a:t>https://www.latimes.com/visuals/graphics/la-sci-g-music-evolution-20150505-htmlstory.html/</a:t>
            </a:r>
            <a:r>
              <a:rPr lang="en">
                <a:solidFill>
                  <a:srgbClr val="000000"/>
                </a:solidFill>
              </a:rPr>
              <a:t> </a:t>
            </a:r>
            <a:endParaRPr/>
          </a:p>
          <a:p>
            <a:pPr marL="457200" marR="50800" lvl="0" indent="-304800" algn="l" rtl="0">
              <a:spcBef>
                <a:spcPts val="0"/>
              </a:spcBef>
              <a:spcAft>
                <a:spcPts val="0"/>
              </a:spcAft>
              <a:buSzPts val="1200"/>
              <a:buChar char="●"/>
            </a:pPr>
            <a:r>
              <a:rPr lang="en" u="sng">
                <a:solidFill>
                  <a:schemeClr val="hlink"/>
                </a:solidFill>
                <a:hlinkClick r:id="rId7"/>
              </a:rPr>
              <a:t>https://pitchfork.com/features/article/how-musicians-are-fighting-for-streaming-pay-during-the-pandemic/</a:t>
            </a:r>
            <a:endParaRPr/>
          </a:p>
          <a:p>
            <a:pPr marL="457200" marR="5080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0D1CF995-D1D9-2247-92E4-6DB817B3FF2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78"/>
    </mc:Choice>
    <mc:Fallback>
      <p:transition spd="slow" advTm="3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67"/>
          <p:cNvSpPr txBox="1">
            <a:spLocks noGrp="1"/>
          </p:cNvSpPr>
          <p:nvPr>
            <p:ph type="title"/>
          </p:nvPr>
        </p:nvSpPr>
        <p:spPr>
          <a:xfrm>
            <a:off x="1028400" y="1754850"/>
            <a:ext cx="7087200" cy="849900"/>
          </a:xfrm>
          <a:prstGeom prst="rect">
            <a:avLst/>
          </a:prstGeom>
        </p:spPr>
        <p:txBody>
          <a:bodyPr spcFirstLastPara="1" wrap="square" lIns="228600" tIns="228600" rIns="228600" bIns="228600" anchor="ctr" anchorCtr="0">
            <a:noAutofit/>
          </a:bodyPr>
          <a:lstStyle/>
          <a:p>
            <a:pPr marL="0" lvl="0" indent="0" algn="ctr" rtl="0">
              <a:spcBef>
                <a:spcPts val="0"/>
              </a:spcBef>
              <a:spcAft>
                <a:spcPts val="0"/>
              </a:spcAft>
              <a:buNone/>
            </a:pPr>
            <a:r>
              <a:rPr lang="en"/>
              <a:t>Thank you</a:t>
            </a:r>
            <a:endParaRPr/>
          </a:p>
        </p:txBody>
      </p:sp>
      <p:grpSp>
        <p:nvGrpSpPr>
          <p:cNvPr id="1006" name="Google Shape;1006;p67"/>
          <p:cNvGrpSpPr/>
          <p:nvPr/>
        </p:nvGrpSpPr>
        <p:grpSpPr>
          <a:xfrm>
            <a:off x="7741126" y="2952677"/>
            <a:ext cx="613201" cy="1598131"/>
            <a:chOff x="7741126" y="2952677"/>
            <a:chExt cx="613201" cy="1598131"/>
          </a:xfrm>
        </p:grpSpPr>
        <p:sp>
          <p:nvSpPr>
            <p:cNvPr id="1007" name="Google Shape;1007;p67"/>
            <p:cNvSpPr/>
            <p:nvPr/>
          </p:nvSpPr>
          <p:spPr>
            <a:xfrm>
              <a:off x="7741126" y="2952677"/>
              <a:ext cx="613201" cy="1598131"/>
            </a:xfrm>
            <a:custGeom>
              <a:avLst/>
              <a:gdLst/>
              <a:ahLst/>
              <a:cxnLst/>
              <a:rect l="l" t="t" r="r" b="b"/>
              <a:pathLst>
                <a:path w="20732" h="54032" extrusionOk="0">
                  <a:moveTo>
                    <a:pt x="17481" y="1446"/>
                  </a:moveTo>
                  <a:lnTo>
                    <a:pt x="17337" y="2312"/>
                  </a:lnTo>
                  <a:lnTo>
                    <a:pt x="17192" y="3107"/>
                  </a:lnTo>
                  <a:lnTo>
                    <a:pt x="16614" y="2962"/>
                  </a:lnTo>
                  <a:lnTo>
                    <a:pt x="16759" y="2168"/>
                  </a:lnTo>
                  <a:lnTo>
                    <a:pt x="16903" y="1446"/>
                  </a:lnTo>
                  <a:close/>
                  <a:moveTo>
                    <a:pt x="18493" y="1662"/>
                  </a:moveTo>
                  <a:lnTo>
                    <a:pt x="19070" y="1879"/>
                  </a:lnTo>
                  <a:lnTo>
                    <a:pt x="18998" y="2601"/>
                  </a:lnTo>
                  <a:lnTo>
                    <a:pt x="18781" y="3468"/>
                  </a:lnTo>
                  <a:lnTo>
                    <a:pt x="18204" y="3251"/>
                  </a:lnTo>
                  <a:lnTo>
                    <a:pt x="18348" y="2457"/>
                  </a:lnTo>
                  <a:lnTo>
                    <a:pt x="18493" y="1662"/>
                  </a:lnTo>
                  <a:close/>
                  <a:moveTo>
                    <a:pt x="16470" y="3613"/>
                  </a:moveTo>
                  <a:lnTo>
                    <a:pt x="17048" y="3685"/>
                  </a:lnTo>
                  <a:lnTo>
                    <a:pt x="16903" y="4768"/>
                  </a:lnTo>
                  <a:lnTo>
                    <a:pt x="16253" y="4624"/>
                  </a:lnTo>
                  <a:lnTo>
                    <a:pt x="16470" y="3613"/>
                  </a:lnTo>
                  <a:close/>
                  <a:moveTo>
                    <a:pt x="18059" y="3901"/>
                  </a:moveTo>
                  <a:lnTo>
                    <a:pt x="18637" y="3974"/>
                  </a:lnTo>
                  <a:lnTo>
                    <a:pt x="18420" y="5057"/>
                  </a:lnTo>
                  <a:lnTo>
                    <a:pt x="17915" y="4913"/>
                  </a:lnTo>
                  <a:lnTo>
                    <a:pt x="18059" y="3901"/>
                  </a:lnTo>
                  <a:close/>
                  <a:moveTo>
                    <a:pt x="16181" y="5202"/>
                  </a:moveTo>
                  <a:lnTo>
                    <a:pt x="16759" y="5274"/>
                  </a:lnTo>
                  <a:lnTo>
                    <a:pt x="16687" y="5852"/>
                  </a:lnTo>
                  <a:lnTo>
                    <a:pt x="16542" y="6357"/>
                  </a:lnTo>
                  <a:lnTo>
                    <a:pt x="15964" y="6213"/>
                  </a:lnTo>
                  <a:lnTo>
                    <a:pt x="16181" y="5202"/>
                  </a:lnTo>
                  <a:close/>
                  <a:moveTo>
                    <a:pt x="17698" y="5418"/>
                  </a:moveTo>
                  <a:lnTo>
                    <a:pt x="18348" y="5563"/>
                  </a:lnTo>
                  <a:lnTo>
                    <a:pt x="18131" y="6719"/>
                  </a:lnTo>
                  <a:lnTo>
                    <a:pt x="17481" y="6574"/>
                  </a:lnTo>
                  <a:lnTo>
                    <a:pt x="17626" y="5996"/>
                  </a:lnTo>
                  <a:lnTo>
                    <a:pt x="17698" y="5418"/>
                  </a:lnTo>
                  <a:close/>
                  <a:moveTo>
                    <a:pt x="15820" y="6791"/>
                  </a:moveTo>
                  <a:lnTo>
                    <a:pt x="16470" y="6935"/>
                  </a:lnTo>
                  <a:lnTo>
                    <a:pt x="16326" y="7658"/>
                  </a:lnTo>
                  <a:lnTo>
                    <a:pt x="15675" y="7585"/>
                  </a:lnTo>
                  <a:lnTo>
                    <a:pt x="15820" y="6791"/>
                  </a:lnTo>
                  <a:close/>
                  <a:moveTo>
                    <a:pt x="17337" y="7080"/>
                  </a:moveTo>
                  <a:lnTo>
                    <a:pt x="17987" y="7296"/>
                  </a:lnTo>
                  <a:lnTo>
                    <a:pt x="17842" y="7947"/>
                  </a:lnTo>
                  <a:lnTo>
                    <a:pt x="17192" y="7874"/>
                  </a:lnTo>
                  <a:lnTo>
                    <a:pt x="17337" y="7080"/>
                  </a:lnTo>
                  <a:close/>
                  <a:moveTo>
                    <a:pt x="18348" y="1"/>
                  </a:moveTo>
                  <a:lnTo>
                    <a:pt x="17626" y="73"/>
                  </a:lnTo>
                  <a:lnTo>
                    <a:pt x="16903" y="218"/>
                  </a:lnTo>
                  <a:lnTo>
                    <a:pt x="16181" y="218"/>
                  </a:lnTo>
                  <a:lnTo>
                    <a:pt x="16109" y="868"/>
                  </a:lnTo>
                  <a:lnTo>
                    <a:pt x="15964" y="1518"/>
                  </a:lnTo>
                  <a:lnTo>
                    <a:pt x="15892" y="2168"/>
                  </a:lnTo>
                  <a:lnTo>
                    <a:pt x="15748" y="2746"/>
                  </a:lnTo>
                  <a:lnTo>
                    <a:pt x="15314" y="2673"/>
                  </a:lnTo>
                  <a:lnTo>
                    <a:pt x="15025" y="2385"/>
                  </a:lnTo>
                  <a:lnTo>
                    <a:pt x="14664" y="2529"/>
                  </a:lnTo>
                  <a:lnTo>
                    <a:pt x="14520" y="3251"/>
                  </a:lnTo>
                  <a:lnTo>
                    <a:pt x="14736" y="3613"/>
                  </a:lnTo>
                  <a:lnTo>
                    <a:pt x="15170" y="3396"/>
                  </a:lnTo>
                  <a:lnTo>
                    <a:pt x="15170" y="3324"/>
                  </a:lnTo>
                  <a:lnTo>
                    <a:pt x="15603" y="3396"/>
                  </a:lnTo>
                  <a:lnTo>
                    <a:pt x="15387" y="4479"/>
                  </a:lnTo>
                  <a:lnTo>
                    <a:pt x="14881" y="4407"/>
                  </a:lnTo>
                  <a:lnTo>
                    <a:pt x="14953" y="4263"/>
                  </a:lnTo>
                  <a:lnTo>
                    <a:pt x="14736" y="3901"/>
                  </a:lnTo>
                  <a:lnTo>
                    <a:pt x="14303" y="4118"/>
                  </a:lnTo>
                  <a:lnTo>
                    <a:pt x="14159" y="4840"/>
                  </a:lnTo>
                  <a:lnTo>
                    <a:pt x="14447" y="5202"/>
                  </a:lnTo>
                  <a:lnTo>
                    <a:pt x="14881" y="4985"/>
                  </a:lnTo>
                  <a:lnTo>
                    <a:pt x="15314" y="4985"/>
                  </a:lnTo>
                  <a:lnTo>
                    <a:pt x="15098" y="6068"/>
                  </a:lnTo>
                  <a:lnTo>
                    <a:pt x="14592" y="5924"/>
                  </a:lnTo>
                  <a:lnTo>
                    <a:pt x="14375" y="5418"/>
                  </a:lnTo>
                  <a:lnTo>
                    <a:pt x="14014" y="5780"/>
                  </a:lnTo>
                  <a:lnTo>
                    <a:pt x="13870" y="6430"/>
                  </a:lnTo>
                  <a:lnTo>
                    <a:pt x="14086" y="6863"/>
                  </a:lnTo>
                  <a:lnTo>
                    <a:pt x="14447" y="6574"/>
                  </a:lnTo>
                  <a:lnTo>
                    <a:pt x="14953" y="6646"/>
                  </a:lnTo>
                  <a:lnTo>
                    <a:pt x="14809" y="7296"/>
                  </a:lnTo>
                  <a:lnTo>
                    <a:pt x="14736" y="7874"/>
                  </a:lnTo>
                  <a:lnTo>
                    <a:pt x="15098" y="8452"/>
                  </a:lnTo>
                  <a:lnTo>
                    <a:pt x="15387" y="9030"/>
                  </a:lnTo>
                  <a:lnTo>
                    <a:pt x="16470" y="9247"/>
                  </a:lnTo>
                  <a:lnTo>
                    <a:pt x="17481" y="9391"/>
                  </a:lnTo>
                  <a:lnTo>
                    <a:pt x="18059" y="9102"/>
                  </a:lnTo>
                  <a:lnTo>
                    <a:pt x="18637" y="8669"/>
                  </a:lnTo>
                  <a:lnTo>
                    <a:pt x="18709" y="8019"/>
                  </a:lnTo>
                  <a:lnTo>
                    <a:pt x="18854" y="7369"/>
                  </a:lnTo>
                  <a:lnTo>
                    <a:pt x="19359" y="7441"/>
                  </a:lnTo>
                  <a:lnTo>
                    <a:pt x="19359" y="7585"/>
                  </a:lnTo>
                  <a:lnTo>
                    <a:pt x="19576" y="7874"/>
                  </a:lnTo>
                  <a:lnTo>
                    <a:pt x="20009" y="7658"/>
                  </a:lnTo>
                  <a:lnTo>
                    <a:pt x="20082" y="7008"/>
                  </a:lnTo>
                  <a:lnTo>
                    <a:pt x="19865" y="6646"/>
                  </a:lnTo>
                  <a:lnTo>
                    <a:pt x="19504" y="6863"/>
                  </a:lnTo>
                  <a:lnTo>
                    <a:pt x="18998" y="6791"/>
                  </a:lnTo>
                  <a:lnTo>
                    <a:pt x="19215" y="5780"/>
                  </a:lnTo>
                  <a:lnTo>
                    <a:pt x="19648" y="5852"/>
                  </a:lnTo>
                  <a:lnTo>
                    <a:pt x="19648" y="5924"/>
                  </a:lnTo>
                  <a:lnTo>
                    <a:pt x="19937" y="6357"/>
                  </a:lnTo>
                  <a:lnTo>
                    <a:pt x="20298" y="6068"/>
                  </a:lnTo>
                  <a:lnTo>
                    <a:pt x="20443" y="5346"/>
                  </a:lnTo>
                  <a:lnTo>
                    <a:pt x="20154" y="4985"/>
                  </a:lnTo>
                  <a:lnTo>
                    <a:pt x="19793" y="5202"/>
                  </a:lnTo>
                  <a:lnTo>
                    <a:pt x="19793" y="5274"/>
                  </a:lnTo>
                  <a:lnTo>
                    <a:pt x="19359" y="5202"/>
                  </a:lnTo>
                  <a:lnTo>
                    <a:pt x="19504" y="4118"/>
                  </a:lnTo>
                  <a:lnTo>
                    <a:pt x="19937" y="4335"/>
                  </a:lnTo>
                  <a:lnTo>
                    <a:pt x="20226" y="4768"/>
                  </a:lnTo>
                  <a:lnTo>
                    <a:pt x="20587" y="4407"/>
                  </a:lnTo>
                  <a:lnTo>
                    <a:pt x="20732" y="3757"/>
                  </a:lnTo>
                  <a:lnTo>
                    <a:pt x="20515" y="3396"/>
                  </a:lnTo>
                  <a:lnTo>
                    <a:pt x="20154" y="3613"/>
                  </a:lnTo>
                  <a:lnTo>
                    <a:pt x="20082" y="3685"/>
                  </a:lnTo>
                  <a:lnTo>
                    <a:pt x="19648" y="3540"/>
                  </a:lnTo>
                  <a:lnTo>
                    <a:pt x="19865" y="2746"/>
                  </a:lnTo>
                  <a:lnTo>
                    <a:pt x="20009" y="1879"/>
                  </a:lnTo>
                  <a:lnTo>
                    <a:pt x="20154" y="1084"/>
                  </a:lnTo>
                  <a:lnTo>
                    <a:pt x="19576" y="723"/>
                  </a:lnTo>
                  <a:lnTo>
                    <a:pt x="18998" y="362"/>
                  </a:lnTo>
                  <a:lnTo>
                    <a:pt x="18348" y="1"/>
                  </a:lnTo>
                  <a:close/>
                  <a:moveTo>
                    <a:pt x="10402" y="35395"/>
                  </a:moveTo>
                  <a:lnTo>
                    <a:pt x="11125" y="35468"/>
                  </a:lnTo>
                  <a:lnTo>
                    <a:pt x="11847" y="35612"/>
                  </a:lnTo>
                  <a:lnTo>
                    <a:pt x="12353" y="36190"/>
                  </a:lnTo>
                  <a:lnTo>
                    <a:pt x="12642" y="36912"/>
                  </a:lnTo>
                  <a:lnTo>
                    <a:pt x="12714" y="37635"/>
                  </a:lnTo>
                  <a:lnTo>
                    <a:pt x="12353" y="38285"/>
                  </a:lnTo>
                  <a:lnTo>
                    <a:pt x="11847" y="38863"/>
                  </a:lnTo>
                  <a:lnTo>
                    <a:pt x="11197" y="39152"/>
                  </a:lnTo>
                  <a:lnTo>
                    <a:pt x="10402" y="39079"/>
                  </a:lnTo>
                  <a:lnTo>
                    <a:pt x="9680" y="38863"/>
                  </a:lnTo>
                  <a:lnTo>
                    <a:pt x="9247" y="38285"/>
                  </a:lnTo>
                  <a:lnTo>
                    <a:pt x="8958" y="37635"/>
                  </a:lnTo>
                  <a:lnTo>
                    <a:pt x="8958" y="36912"/>
                  </a:lnTo>
                  <a:lnTo>
                    <a:pt x="9247" y="36190"/>
                  </a:lnTo>
                  <a:lnTo>
                    <a:pt x="9680" y="35612"/>
                  </a:lnTo>
                  <a:lnTo>
                    <a:pt x="10402" y="35395"/>
                  </a:lnTo>
                  <a:close/>
                  <a:moveTo>
                    <a:pt x="8597" y="39874"/>
                  </a:moveTo>
                  <a:lnTo>
                    <a:pt x="9174" y="40018"/>
                  </a:lnTo>
                  <a:lnTo>
                    <a:pt x="9897" y="40091"/>
                  </a:lnTo>
                  <a:lnTo>
                    <a:pt x="10547" y="40235"/>
                  </a:lnTo>
                  <a:lnTo>
                    <a:pt x="11197" y="40379"/>
                  </a:lnTo>
                  <a:lnTo>
                    <a:pt x="11847" y="40524"/>
                  </a:lnTo>
                  <a:lnTo>
                    <a:pt x="11703" y="41535"/>
                  </a:lnTo>
                  <a:lnTo>
                    <a:pt x="10980" y="41391"/>
                  </a:lnTo>
                  <a:lnTo>
                    <a:pt x="10330" y="41174"/>
                  </a:lnTo>
                  <a:lnTo>
                    <a:pt x="9680" y="41030"/>
                  </a:lnTo>
                  <a:lnTo>
                    <a:pt x="9030" y="41030"/>
                  </a:lnTo>
                  <a:lnTo>
                    <a:pt x="8380" y="40813"/>
                  </a:lnTo>
                  <a:lnTo>
                    <a:pt x="8597" y="39874"/>
                  </a:lnTo>
                  <a:close/>
                  <a:moveTo>
                    <a:pt x="15242" y="9680"/>
                  </a:moveTo>
                  <a:lnTo>
                    <a:pt x="15170" y="10475"/>
                  </a:lnTo>
                  <a:lnTo>
                    <a:pt x="14881" y="11125"/>
                  </a:lnTo>
                  <a:lnTo>
                    <a:pt x="14736" y="11847"/>
                  </a:lnTo>
                  <a:lnTo>
                    <a:pt x="14520" y="12570"/>
                  </a:lnTo>
                  <a:lnTo>
                    <a:pt x="14447" y="13292"/>
                  </a:lnTo>
                  <a:lnTo>
                    <a:pt x="14231" y="14014"/>
                  </a:lnTo>
                  <a:lnTo>
                    <a:pt x="14014" y="14737"/>
                  </a:lnTo>
                  <a:lnTo>
                    <a:pt x="13870" y="15459"/>
                  </a:lnTo>
                  <a:lnTo>
                    <a:pt x="13725" y="16181"/>
                  </a:lnTo>
                  <a:lnTo>
                    <a:pt x="13581" y="16904"/>
                  </a:lnTo>
                  <a:lnTo>
                    <a:pt x="13364" y="17626"/>
                  </a:lnTo>
                  <a:lnTo>
                    <a:pt x="13219" y="18348"/>
                  </a:lnTo>
                  <a:lnTo>
                    <a:pt x="13075" y="19071"/>
                  </a:lnTo>
                  <a:lnTo>
                    <a:pt x="12858" y="19721"/>
                  </a:lnTo>
                  <a:lnTo>
                    <a:pt x="12714" y="20515"/>
                  </a:lnTo>
                  <a:lnTo>
                    <a:pt x="12497" y="21165"/>
                  </a:lnTo>
                  <a:lnTo>
                    <a:pt x="12353" y="21888"/>
                  </a:lnTo>
                  <a:lnTo>
                    <a:pt x="12208" y="22610"/>
                  </a:lnTo>
                  <a:lnTo>
                    <a:pt x="11992" y="23332"/>
                  </a:lnTo>
                  <a:lnTo>
                    <a:pt x="11775" y="24055"/>
                  </a:lnTo>
                  <a:lnTo>
                    <a:pt x="11703" y="24777"/>
                  </a:lnTo>
                  <a:lnTo>
                    <a:pt x="11558" y="25499"/>
                  </a:lnTo>
                  <a:lnTo>
                    <a:pt x="11341" y="26222"/>
                  </a:lnTo>
                  <a:lnTo>
                    <a:pt x="11197" y="26944"/>
                  </a:lnTo>
                  <a:lnTo>
                    <a:pt x="10980" y="27666"/>
                  </a:lnTo>
                  <a:lnTo>
                    <a:pt x="10836" y="28389"/>
                  </a:lnTo>
                  <a:lnTo>
                    <a:pt x="10691" y="29111"/>
                  </a:lnTo>
                  <a:lnTo>
                    <a:pt x="10475" y="29833"/>
                  </a:lnTo>
                  <a:lnTo>
                    <a:pt x="9030" y="29833"/>
                  </a:lnTo>
                  <a:lnTo>
                    <a:pt x="8308" y="29978"/>
                  </a:lnTo>
                  <a:lnTo>
                    <a:pt x="7585" y="30195"/>
                  </a:lnTo>
                  <a:lnTo>
                    <a:pt x="6935" y="30483"/>
                  </a:lnTo>
                  <a:lnTo>
                    <a:pt x="6357" y="30917"/>
                  </a:lnTo>
                  <a:lnTo>
                    <a:pt x="5779" y="31422"/>
                  </a:lnTo>
                  <a:lnTo>
                    <a:pt x="5490" y="32073"/>
                  </a:lnTo>
                  <a:lnTo>
                    <a:pt x="5202" y="32795"/>
                  </a:lnTo>
                  <a:lnTo>
                    <a:pt x="5057" y="33517"/>
                  </a:lnTo>
                  <a:lnTo>
                    <a:pt x="4985" y="34240"/>
                  </a:lnTo>
                  <a:lnTo>
                    <a:pt x="4985" y="34962"/>
                  </a:lnTo>
                  <a:lnTo>
                    <a:pt x="5057" y="35684"/>
                  </a:lnTo>
                  <a:lnTo>
                    <a:pt x="5129" y="36407"/>
                  </a:lnTo>
                  <a:lnTo>
                    <a:pt x="5057" y="37129"/>
                  </a:lnTo>
                  <a:lnTo>
                    <a:pt x="5129" y="37851"/>
                  </a:lnTo>
                  <a:lnTo>
                    <a:pt x="4840" y="38574"/>
                  </a:lnTo>
                  <a:lnTo>
                    <a:pt x="4624" y="39224"/>
                  </a:lnTo>
                  <a:lnTo>
                    <a:pt x="4263" y="39874"/>
                  </a:lnTo>
                  <a:lnTo>
                    <a:pt x="3757" y="40379"/>
                  </a:lnTo>
                  <a:lnTo>
                    <a:pt x="3251" y="40885"/>
                  </a:lnTo>
                  <a:lnTo>
                    <a:pt x="2746" y="41391"/>
                  </a:lnTo>
                  <a:lnTo>
                    <a:pt x="2240" y="41896"/>
                  </a:lnTo>
                  <a:lnTo>
                    <a:pt x="1807" y="42474"/>
                  </a:lnTo>
                  <a:lnTo>
                    <a:pt x="1373" y="43052"/>
                  </a:lnTo>
                  <a:lnTo>
                    <a:pt x="1012" y="43702"/>
                  </a:lnTo>
                  <a:lnTo>
                    <a:pt x="723" y="44352"/>
                  </a:lnTo>
                  <a:lnTo>
                    <a:pt x="434" y="45002"/>
                  </a:lnTo>
                  <a:lnTo>
                    <a:pt x="290" y="45725"/>
                  </a:lnTo>
                  <a:lnTo>
                    <a:pt x="73" y="46447"/>
                  </a:lnTo>
                  <a:lnTo>
                    <a:pt x="1" y="47169"/>
                  </a:lnTo>
                  <a:lnTo>
                    <a:pt x="1" y="47892"/>
                  </a:lnTo>
                  <a:lnTo>
                    <a:pt x="217" y="48542"/>
                  </a:lnTo>
                  <a:lnTo>
                    <a:pt x="362" y="49264"/>
                  </a:lnTo>
                  <a:lnTo>
                    <a:pt x="723" y="49914"/>
                  </a:lnTo>
                  <a:lnTo>
                    <a:pt x="1156" y="50492"/>
                  </a:lnTo>
                  <a:lnTo>
                    <a:pt x="1590" y="50998"/>
                  </a:lnTo>
                  <a:lnTo>
                    <a:pt x="2168" y="51503"/>
                  </a:lnTo>
                  <a:lnTo>
                    <a:pt x="2746" y="51937"/>
                  </a:lnTo>
                  <a:lnTo>
                    <a:pt x="3396" y="52226"/>
                  </a:lnTo>
                  <a:lnTo>
                    <a:pt x="4046" y="52587"/>
                  </a:lnTo>
                  <a:lnTo>
                    <a:pt x="4624" y="52876"/>
                  </a:lnTo>
                  <a:lnTo>
                    <a:pt x="5346" y="53093"/>
                  </a:lnTo>
                  <a:lnTo>
                    <a:pt x="5996" y="53309"/>
                  </a:lnTo>
                  <a:lnTo>
                    <a:pt x="6718" y="53526"/>
                  </a:lnTo>
                  <a:lnTo>
                    <a:pt x="7441" y="53670"/>
                  </a:lnTo>
                  <a:lnTo>
                    <a:pt x="7441" y="53598"/>
                  </a:lnTo>
                  <a:lnTo>
                    <a:pt x="7513" y="53670"/>
                  </a:lnTo>
                  <a:lnTo>
                    <a:pt x="8235" y="53815"/>
                  </a:lnTo>
                  <a:lnTo>
                    <a:pt x="8885" y="53959"/>
                  </a:lnTo>
                  <a:lnTo>
                    <a:pt x="9608" y="54032"/>
                  </a:lnTo>
                  <a:lnTo>
                    <a:pt x="11052" y="54032"/>
                  </a:lnTo>
                  <a:lnTo>
                    <a:pt x="11775" y="53959"/>
                  </a:lnTo>
                  <a:lnTo>
                    <a:pt x="12497" y="53959"/>
                  </a:lnTo>
                  <a:lnTo>
                    <a:pt x="13219" y="53743"/>
                  </a:lnTo>
                  <a:lnTo>
                    <a:pt x="13870" y="53526"/>
                  </a:lnTo>
                  <a:lnTo>
                    <a:pt x="14520" y="53165"/>
                  </a:lnTo>
                  <a:lnTo>
                    <a:pt x="15098" y="52804"/>
                  </a:lnTo>
                  <a:lnTo>
                    <a:pt x="15675" y="52370"/>
                  </a:lnTo>
                  <a:lnTo>
                    <a:pt x="16181" y="51792"/>
                  </a:lnTo>
                  <a:lnTo>
                    <a:pt x="16542" y="51215"/>
                  </a:lnTo>
                  <a:lnTo>
                    <a:pt x="16831" y="50492"/>
                  </a:lnTo>
                  <a:lnTo>
                    <a:pt x="17048" y="49842"/>
                  </a:lnTo>
                  <a:lnTo>
                    <a:pt x="17192" y="49120"/>
                  </a:lnTo>
                  <a:lnTo>
                    <a:pt x="17265" y="48397"/>
                  </a:lnTo>
                  <a:lnTo>
                    <a:pt x="17265" y="47747"/>
                  </a:lnTo>
                  <a:lnTo>
                    <a:pt x="17192" y="47025"/>
                  </a:lnTo>
                  <a:lnTo>
                    <a:pt x="17120" y="46303"/>
                  </a:lnTo>
                  <a:lnTo>
                    <a:pt x="17048" y="45580"/>
                  </a:lnTo>
                  <a:lnTo>
                    <a:pt x="16831" y="44930"/>
                  </a:lnTo>
                  <a:lnTo>
                    <a:pt x="16614" y="44208"/>
                  </a:lnTo>
                  <a:lnTo>
                    <a:pt x="16253" y="43558"/>
                  </a:lnTo>
                  <a:lnTo>
                    <a:pt x="16037" y="42835"/>
                  </a:lnTo>
                  <a:lnTo>
                    <a:pt x="15820" y="42185"/>
                  </a:lnTo>
                  <a:lnTo>
                    <a:pt x="15675" y="41463"/>
                  </a:lnTo>
                  <a:lnTo>
                    <a:pt x="15675" y="40741"/>
                  </a:lnTo>
                  <a:lnTo>
                    <a:pt x="15820" y="40018"/>
                  </a:lnTo>
                  <a:lnTo>
                    <a:pt x="16037" y="39368"/>
                  </a:lnTo>
                  <a:lnTo>
                    <a:pt x="16398" y="38718"/>
                  </a:lnTo>
                  <a:lnTo>
                    <a:pt x="16687" y="37996"/>
                  </a:lnTo>
                  <a:lnTo>
                    <a:pt x="16976" y="37346"/>
                  </a:lnTo>
                  <a:lnTo>
                    <a:pt x="17265" y="36696"/>
                  </a:lnTo>
                  <a:lnTo>
                    <a:pt x="17481" y="35973"/>
                  </a:lnTo>
                  <a:lnTo>
                    <a:pt x="17626" y="35251"/>
                  </a:lnTo>
                  <a:lnTo>
                    <a:pt x="17626" y="34529"/>
                  </a:lnTo>
                  <a:lnTo>
                    <a:pt x="17626" y="33806"/>
                  </a:lnTo>
                  <a:lnTo>
                    <a:pt x="17409" y="33156"/>
                  </a:lnTo>
                  <a:lnTo>
                    <a:pt x="16976" y="32506"/>
                  </a:lnTo>
                  <a:lnTo>
                    <a:pt x="16470" y="32000"/>
                  </a:lnTo>
                  <a:lnTo>
                    <a:pt x="15892" y="31495"/>
                  </a:lnTo>
                  <a:lnTo>
                    <a:pt x="15242" y="31206"/>
                  </a:lnTo>
                  <a:lnTo>
                    <a:pt x="14664" y="30772"/>
                  </a:lnTo>
                  <a:lnTo>
                    <a:pt x="14014" y="30483"/>
                  </a:lnTo>
                  <a:lnTo>
                    <a:pt x="14086" y="29761"/>
                  </a:lnTo>
                  <a:lnTo>
                    <a:pt x="14231" y="29039"/>
                  </a:lnTo>
                  <a:lnTo>
                    <a:pt x="14375" y="28316"/>
                  </a:lnTo>
                  <a:lnTo>
                    <a:pt x="14447" y="27594"/>
                  </a:lnTo>
                  <a:lnTo>
                    <a:pt x="14520" y="26872"/>
                  </a:lnTo>
                  <a:lnTo>
                    <a:pt x="14736" y="26149"/>
                  </a:lnTo>
                  <a:lnTo>
                    <a:pt x="14809" y="25427"/>
                  </a:lnTo>
                  <a:lnTo>
                    <a:pt x="14881" y="24705"/>
                  </a:lnTo>
                  <a:lnTo>
                    <a:pt x="15025" y="23982"/>
                  </a:lnTo>
                  <a:lnTo>
                    <a:pt x="15242" y="23260"/>
                  </a:lnTo>
                  <a:lnTo>
                    <a:pt x="15314" y="22538"/>
                  </a:lnTo>
                  <a:lnTo>
                    <a:pt x="15387" y="21815"/>
                  </a:lnTo>
                  <a:lnTo>
                    <a:pt x="15603" y="21093"/>
                  </a:lnTo>
                  <a:lnTo>
                    <a:pt x="15675" y="20299"/>
                  </a:lnTo>
                  <a:lnTo>
                    <a:pt x="15748" y="19576"/>
                  </a:lnTo>
                  <a:lnTo>
                    <a:pt x="15964" y="18926"/>
                  </a:lnTo>
                  <a:lnTo>
                    <a:pt x="16037" y="18131"/>
                  </a:lnTo>
                  <a:lnTo>
                    <a:pt x="16181" y="17409"/>
                  </a:lnTo>
                  <a:lnTo>
                    <a:pt x="16253" y="16687"/>
                  </a:lnTo>
                  <a:lnTo>
                    <a:pt x="16398" y="15964"/>
                  </a:lnTo>
                  <a:lnTo>
                    <a:pt x="16542" y="15242"/>
                  </a:lnTo>
                  <a:lnTo>
                    <a:pt x="16687" y="14520"/>
                  </a:lnTo>
                  <a:lnTo>
                    <a:pt x="16759" y="13797"/>
                  </a:lnTo>
                  <a:lnTo>
                    <a:pt x="16976" y="13075"/>
                  </a:lnTo>
                  <a:lnTo>
                    <a:pt x="16976" y="12353"/>
                  </a:lnTo>
                  <a:lnTo>
                    <a:pt x="17192" y="11630"/>
                  </a:lnTo>
                  <a:lnTo>
                    <a:pt x="17337" y="10908"/>
                  </a:lnTo>
                  <a:lnTo>
                    <a:pt x="17409" y="10186"/>
                  </a:lnTo>
                  <a:lnTo>
                    <a:pt x="16398" y="9897"/>
                  </a:lnTo>
                  <a:lnTo>
                    <a:pt x="16253" y="9969"/>
                  </a:lnTo>
                  <a:lnTo>
                    <a:pt x="15242" y="96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7"/>
            <p:cNvSpPr/>
            <p:nvPr/>
          </p:nvSpPr>
          <p:spPr>
            <a:xfrm>
              <a:off x="7741126" y="3238987"/>
              <a:ext cx="521333" cy="1311821"/>
            </a:xfrm>
            <a:custGeom>
              <a:avLst/>
              <a:gdLst/>
              <a:ahLst/>
              <a:cxnLst/>
              <a:rect l="l" t="t" r="r" b="b"/>
              <a:pathLst>
                <a:path w="17626" h="44352" fill="none" extrusionOk="0">
                  <a:moveTo>
                    <a:pt x="15242" y="0"/>
                  </a:moveTo>
                  <a:lnTo>
                    <a:pt x="15170" y="795"/>
                  </a:lnTo>
                  <a:lnTo>
                    <a:pt x="14881" y="1445"/>
                  </a:lnTo>
                  <a:lnTo>
                    <a:pt x="14736" y="2167"/>
                  </a:lnTo>
                  <a:lnTo>
                    <a:pt x="14520" y="2890"/>
                  </a:lnTo>
                  <a:lnTo>
                    <a:pt x="14447" y="3612"/>
                  </a:lnTo>
                  <a:lnTo>
                    <a:pt x="14231" y="4334"/>
                  </a:lnTo>
                  <a:lnTo>
                    <a:pt x="14014" y="5057"/>
                  </a:lnTo>
                  <a:lnTo>
                    <a:pt x="13870" y="5779"/>
                  </a:lnTo>
                  <a:lnTo>
                    <a:pt x="13725" y="6501"/>
                  </a:lnTo>
                  <a:lnTo>
                    <a:pt x="13581" y="7224"/>
                  </a:lnTo>
                  <a:lnTo>
                    <a:pt x="13364" y="7946"/>
                  </a:lnTo>
                  <a:lnTo>
                    <a:pt x="13219" y="8668"/>
                  </a:lnTo>
                  <a:lnTo>
                    <a:pt x="13075" y="9391"/>
                  </a:lnTo>
                  <a:lnTo>
                    <a:pt x="12858" y="10041"/>
                  </a:lnTo>
                  <a:lnTo>
                    <a:pt x="12714" y="10835"/>
                  </a:lnTo>
                  <a:lnTo>
                    <a:pt x="12497" y="11485"/>
                  </a:lnTo>
                  <a:lnTo>
                    <a:pt x="12353" y="12208"/>
                  </a:lnTo>
                  <a:lnTo>
                    <a:pt x="12208" y="12930"/>
                  </a:lnTo>
                  <a:lnTo>
                    <a:pt x="11992" y="13652"/>
                  </a:lnTo>
                  <a:lnTo>
                    <a:pt x="11775" y="14375"/>
                  </a:lnTo>
                  <a:lnTo>
                    <a:pt x="11703" y="15097"/>
                  </a:lnTo>
                  <a:lnTo>
                    <a:pt x="11558" y="15819"/>
                  </a:lnTo>
                  <a:lnTo>
                    <a:pt x="11341" y="16542"/>
                  </a:lnTo>
                  <a:lnTo>
                    <a:pt x="11197" y="17264"/>
                  </a:lnTo>
                  <a:lnTo>
                    <a:pt x="10980" y="17986"/>
                  </a:lnTo>
                  <a:lnTo>
                    <a:pt x="10836" y="18709"/>
                  </a:lnTo>
                  <a:lnTo>
                    <a:pt x="10691" y="19431"/>
                  </a:lnTo>
                  <a:lnTo>
                    <a:pt x="10475" y="20153"/>
                  </a:lnTo>
                  <a:lnTo>
                    <a:pt x="9752" y="20153"/>
                  </a:lnTo>
                  <a:lnTo>
                    <a:pt x="9030" y="20153"/>
                  </a:lnTo>
                  <a:lnTo>
                    <a:pt x="8308" y="20298"/>
                  </a:lnTo>
                  <a:lnTo>
                    <a:pt x="7585" y="20515"/>
                  </a:lnTo>
                  <a:lnTo>
                    <a:pt x="6935" y="20803"/>
                  </a:lnTo>
                  <a:lnTo>
                    <a:pt x="6357" y="21237"/>
                  </a:lnTo>
                  <a:lnTo>
                    <a:pt x="5779" y="21742"/>
                  </a:lnTo>
                  <a:lnTo>
                    <a:pt x="5490" y="22393"/>
                  </a:lnTo>
                  <a:lnTo>
                    <a:pt x="5202" y="23115"/>
                  </a:lnTo>
                  <a:lnTo>
                    <a:pt x="5057" y="23837"/>
                  </a:lnTo>
                  <a:lnTo>
                    <a:pt x="4985" y="24560"/>
                  </a:lnTo>
                  <a:lnTo>
                    <a:pt x="4985" y="25282"/>
                  </a:lnTo>
                  <a:lnTo>
                    <a:pt x="5057" y="26004"/>
                  </a:lnTo>
                  <a:lnTo>
                    <a:pt x="5129" y="26727"/>
                  </a:lnTo>
                  <a:lnTo>
                    <a:pt x="5057" y="27449"/>
                  </a:lnTo>
                  <a:lnTo>
                    <a:pt x="5129" y="28171"/>
                  </a:lnTo>
                  <a:lnTo>
                    <a:pt x="4840" y="28894"/>
                  </a:lnTo>
                  <a:lnTo>
                    <a:pt x="4624" y="29544"/>
                  </a:lnTo>
                  <a:lnTo>
                    <a:pt x="4263" y="30194"/>
                  </a:lnTo>
                  <a:lnTo>
                    <a:pt x="3757" y="30699"/>
                  </a:lnTo>
                  <a:lnTo>
                    <a:pt x="3251" y="31205"/>
                  </a:lnTo>
                  <a:lnTo>
                    <a:pt x="2746" y="31711"/>
                  </a:lnTo>
                  <a:lnTo>
                    <a:pt x="2240" y="32216"/>
                  </a:lnTo>
                  <a:lnTo>
                    <a:pt x="1807" y="32794"/>
                  </a:lnTo>
                  <a:lnTo>
                    <a:pt x="1373" y="33372"/>
                  </a:lnTo>
                  <a:lnTo>
                    <a:pt x="1012" y="34022"/>
                  </a:lnTo>
                  <a:lnTo>
                    <a:pt x="723" y="34672"/>
                  </a:lnTo>
                  <a:lnTo>
                    <a:pt x="434" y="35322"/>
                  </a:lnTo>
                  <a:lnTo>
                    <a:pt x="290" y="36045"/>
                  </a:lnTo>
                  <a:lnTo>
                    <a:pt x="73" y="36767"/>
                  </a:lnTo>
                  <a:lnTo>
                    <a:pt x="1" y="37489"/>
                  </a:lnTo>
                  <a:lnTo>
                    <a:pt x="1" y="38212"/>
                  </a:lnTo>
                  <a:lnTo>
                    <a:pt x="217" y="38862"/>
                  </a:lnTo>
                  <a:lnTo>
                    <a:pt x="362" y="39584"/>
                  </a:lnTo>
                  <a:lnTo>
                    <a:pt x="723" y="40234"/>
                  </a:lnTo>
                  <a:lnTo>
                    <a:pt x="1156" y="40812"/>
                  </a:lnTo>
                  <a:lnTo>
                    <a:pt x="1590" y="41318"/>
                  </a:lnTo>
                  <a:lnTo>
                    <a:pt x="2168" y="41823"/>
                  </a:lnTo>
                  <a:lnTo>
                    <a:pt x="2746" y="42257"/>
                  </a:lnTo>
                  <a:lnTo>
                    <a:pt x="3396" y="42546"/>
                  </a:lnTo>
                  <a:lnTo>
                    <a:pt x="4046" y="42907"/>
                  </a:lnTo>
                  <a:lnTo>
                    <a:pt x="4624" y="43196"/>
                  </a:lnTo>
                  <a:lnTo>
                    <a:pt x="5346" y="43413"/>
                  </a:lnTo>
                  <a:lnTo>
                    <a:pt x="5996" y="43629"/>
                  </a:lnTo>
                  <a:lnTo>
                    <a:pt x="6718" y="43846"/>
                  </a:lnTo>
                  <a:lnTo>
                    <a:pt x="7441" y="43990"/>
                  </a:lnTo>
                  <a:lnTo>
                    <a:pt x="7441" y="43918"/>
                  </a:lnTo>
                  <a:lnTo>
                    <a:pt x="7441" y="43918"/>
                  </a:lnTo>
                  <a:lnTo>
                    <a:pt x="7513" y="43990"/>
                  </a:lnTo>
                  <a:lnTo>
                    <a:pt x="7513" y="43990"/>
                  </a:lnTo>
                  <a:lnTo>
                    <a:pt x="8235" y="44135"/>
                  </a:lnTo>
                  <a:lnTo>
                    <a:pt x="8885" y="44279"/>
                  </a:lnTo>
                  <a:lnTo>
                    <a:pt x="9608" y="44352"/>
                  </a:lnTo>
                  <a:lnTo>
                    <a:pt x="10330" y="44352"/>
                  </a:lnTo>
                  <a:lnTo>
                    <a:pt x="11052" y="44352"/>
                  </a:lnTo>
                  <a:lnTo>
                    <a:pt x="11775" y="44279"/>
                  </a:lnTo>
                  <a:lnTo>
                    <a:pt x="12497" y="44279"/>
                  </a:lnTo>
                  <a:lnTo>
                    <a:pt x="13219" y="44063"/>
                  </a:lnTo>
                  <a:lnTo>
                    <a:pt x="13870" y="43846"/>
                  </a:lnTo>
                  <a:lnTo>
                    <a:pt x="14520" y="43485"/>
                  </a:lnTo>
                  <a:lnTo>
                    <a:pt x="15098" y="43124"/>
                  </a:lnTo>
                  <a:lnTo>
                    <a:pt x="15675" y="42690"/>
                  </a:lnTo>
                  <a:lnTo>
                    <a:pt x="16181" y="42112"/>
                  </a:lnTo>
                  <a:lnTo>
                    <a:pt x="16542" y="41535"/>
                  </a:lnTo>
                  <a:lnTo>
                    <a:pt x="16831" y="40812"/>
                  </a:lnTo>
                  <a:lnTo>
                    <a:pt x="17048" y="40162"/>
                  </a:lnTo>
                  <a:lnTo>
                    <a:pt x="17192" y="39440"/>
                  </a:lnTo>
                  <a:lnTo>
                    <a:pt x="17265" y="38717"/>
                  </a:lnTo>
                  <a:lnTo>
                    <a:pt x="17265" y="38067"/>
                  </a:lnTo>
                  <a:lnTo>
                    <a:pt x="17192" y="37345"/>
                  </a:lnTo>
                  <a:lnTo>
                    <a:pt x="17120" y="36623"/>
                  </a:lnTo>
                  <a:lnTo>
                    <a:pt x="17048" y="35900"/>
                  </a:lnTo>
                  <a:lnTo>
                    <a:pt x="16831" y="35250"/>
                  </a:lnTo>
                  <a:lnTo>
                    <a:pt x="16614" y="34528"/>
                  </a:lnTo>
                  <a:lnTo>
                    <a:pt x="16253" y="33878"/>
                  </a:lnTo>
                  <a:lnTo>
                    <a:pt x="16037" y="33155"/>
                  </a:lnTo>
                  <a:lnTo>
                    <a:pt x="15820" y="32505"/>
                  </a:lnTo>
                  <a:lnTo>
                    <a:pt x="15675" y="31783"/>
                  </a:lnTo>
                  <a:lnTo>
                    <a:pt x="15675" y="31061"/>
                  </a:lnTo>
                  <a:lnTo>
                    <a:pt x="15820" y="30338"/>
                  </a:lnTo>
                  <a:lnTo>
                    <a:pt x="16037" y="29688"/>
                  </a:lnTo>
                  <a:lnTo>
                    <a:pt x="16398" y="29038"/>
                  </a:lnTo>
                  <a:lnTo>
                    <a:pt x="16687" y="28316"/>
                  </a:lnTo>
                  <a:lnTo>
                    <a:pt x="16976" y="27666"/>
                  </a:lnTo>
                  <a:lnTo>
                    <a:pt x="17265" y="27016"/>
                  </a:lnTo>
                  <a:lnTo>
                    <a:pt x="17481" y="26293"/>
                  </a:lnTo>
                  <a:lnTo>
                    <a:pt x="17626" y="25571"/>
                  </a:lnTo>
                  <a:lnTo>
                    <a:pt x="17626" y="24849"/>
                  </a:lnTo>
                  <a:lnTo>
                    <a:pt x="17626" y="24126"/>
                  </a:lnTo>
                  <a:lnTo>
                    <a:pt x="17409" y="23476"/>
                  </a:lnTo>
                  <a:lnTo>
                    <a:pt x="16976" y="22826"/>
                  </a:lnTo>
                  <a:lnTo>
                    <a:pt x="16470" y="22320"/>
                  </a:lnTo>
                  <a:lnTo>
                    <a:pt x="15892" y="21815"/>
                  </a:lnTo>
                  <a:lnTo>
                    <a:pt x="15242" y="21526"/>
                  </a:lnTo>
                  <a:lnTo>
                    <a:pt x="14664" y="21092"/>
                  </a:lnTo>
                  <a:lnTo>
                    <a:pt x="14014" y="20803"/>
                  </a:lnTo>
                  <a:lnTo>
                    <a:pt x="14086" y="20081"/>
                  </a:lnTo>
                  <a:lnTo>
                    <a:pt x="14231" y="19359"/>
                  </a:lnTo>
                  <a:lnTo>
                    <a:pt x="14375" y="18636"/>
                  </a:lnTo>
                  <a:lnTo>
                    <a:pt x="14447" y="17914"/>
                  </a:lnTo>
                  <a:lnTo>
                    <a:pt x="14520" y="17192"/>
                  </a:lnTo>
                  <a:lnTo>
                    <a:pt x="14736" y="16469"/>
                  </a:lnTo>
                  <a:lnTo>
                    <a:pt x="14809" y="15747"/>
                  </a:lnTo>
                  <a:lnTo>
                    <a:pt x="14881" y="15025"/>
                  </a:lnTo>
                  <a:lnTo>
                    <a:pt x="15025" y="14302"/>
                  </a:lnTo>
                  <a:lnTo>
                    <a:pt x="15242" y="13580"/>
                  </a:lnTo>
                  <a:lnTo>
                    <a:pt x="15314" y="12858"/>
                  </a:lnTo>
                  <a:lnTo>
                    <a:pt x="15387" y="12135"/>
                  </a:lnTo>
                  <a:lnTo>
                    <a:pt x="15603" y="11413"/>
                  </a:lnTo>
                  <a:lnTo>
                    <a:pt x="15675" y="10619"/>
                  </a:lnTo>
                  <a:lnTo>
                    <a:pt x="15748" y="9896"/>
                  </a:lnTo>
                  <a:lnTo>
                    <a:pt x="15964" y="9246"/>
                  </a:lnTo>
                  <a:lnTo>
                    <a:pt x="16037" y="8451"/>
                  </a:lnTo>
                  <a:lnTo>
                    <a:pt x="16181" y="7729"/>
                  </a:lnTo>
                  <a:lnTo>
                    <a:pt x="16253" y="7007"/>
                  </a:lnTo>
                  <a:lnTo>
                    <a:pt x="16398" y="6284"/>
                  </a:lnTo>
                  <a:lnTo>
                    <a:pt x="16542" y="5562"/>
                  </a:lnTo>
                  <a:lnTo>
                    <a:pt x="16687" y="4840"/>
                  </a:lnTo>
                  <a:lnTo>
                    <a:pt x="16759" y="4117"/>
                  </a:lnTo>
                  <a:lnTo>
                    <a:pt x="16976" y="3395"/>
                  </a:lnTo>
                  <a:lnTo>
                    <a:pt x="16976" y="2673"/>
                  </a:lnTo>
                  <a:lnTo>
                    <a:pt x="17192" y="1950"/>
                  </a:lnTo>
                  <a:lnTo>
                    <a:pt x="17337" y="1228"/>
                  </a:lnTo>
                  <a:lnTo>
                    <a:pt x="17409" y="506"/>
                  </a:lnTo>
                  <a:lnTo>
                    <a:pt x="16398" y="217"/>
                  </a:lnTo>
                  <a:lnTo>
                    <a:pt x="16253" y="289"/>
                  </a:lnTo>
                  <a:lnTo>
                    <a:pt x="1524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7"/>
            <p:cNvSpPr/>
            <p:nvPr/>
          </p:nvSpPr>
          <p:spPr>
            <a:xfrm>
              <a:off x="8249623" y="3162056"/>
              <a:ext cx="23514" cy="25673"/>
            </a:xfrm>
            <a:custGeom>
              <a:avLst/>
              <a:gdLst/>
              <a:ahLst/>
              <a:cxnLst/>
              <a:rect l="l" t="t" r="r" b="b"/>
              <a:pathLst>
                <a:path w="795" h="868" fill="none" extrusionOk="0">
                  <a:moveTo>
                    <a:pt x="650" y="868"/>
                  </a:moveTo>
                  <a:lnTo>
                    <a:pt x="0" y="795"/>
                  </a:lnTo>
                  <a:lnTo>
                    <a:pt x="145" y="1"/>
                  </a:lnTo>
                  <a:lnTo>
                    <a:pt x="795" y="217"/>
                  </a:lnTo>
                  <a:lnTo>
                    <a:pt x="650" y="868"/>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7"/>
            <p:cNvSpPr/>
            <p:nvPr/>
          </p:nvSpPr>
          <p:spPr>
            <a:xfrm>
              <a:off x="8204754" y="3153508"/>
              <a:ext cx="23514" cy="25673"/>
            </a:xfrm>
            <a:custGeom>
              <a:avLst/>
              <a:gdLst/>
              <a:ahLst/>
              <a:cxnLst/>
              <a:rect l="l" t="t" r="r" b="b"/>
              <a:pathLst>
                <a:path w="795" h="868" fill="none" extrusionOk="0">
                  <a:moveTo>
                    <a:pt x="651" y="868"/>
                  </a:moveTo>
                  <a:lnTo>
                    <a:pt x="0" y="795"/>
                  </a:lnTo>
                  <a:lnTo>
                    <a:pt x="145" y="1"/>
                  </a:lnTo>
                  <a:lnTo>
                    <a:pt x="795" y="145"/>
                  </a:lnTo>
                  <a:lnTo>
                    <a:pt x="651" y="868"/>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7"/>
            <p:cNvSpPr/>
            <p:nvPr/>
          </p:nvSpPr>
          <p:spPr>
            <a:xfrm>
              <a:off x="8258171" y="3112928"/>
              <a:ext cx="25673" cy="38480"/>
            </a:xfrm>
            <a:custGeom>
              <a:avLst/>
              <a:gdLst/>
              <a:ahLst/>
              <a:cxnLst/>
              <a:rect l="l" t="t" r="r" b="b"/>
              <a:pathLst>
                <a:path w="868" h="1301" fill="none" extrusionOk="0">
                  <a:moveTo>
                    <a:pt x="650" y="1301"/>
                  </a:moveTo>
                  <a:lnTo>
                    <a:pt x="0" y="1156"/>
                  </a:lnTo>
                  <a:lnTo>
                    <a:pt x="145" y="578"/>
                  </a:lnTo>
                  <a:lnTo>
                    <a:pt x="217" y="0"/>
                  </a:lnTo>
                  <a:lnTo>
                    <a:pt x="867" y="145"/>
                  </a:lnTo>
                  <a:lnTo>
                    <a:pt x="650" y="130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7"/>
            <p:cNvSpPr/>
            <p:nvPr/>
          </p:nvSpPr>
          <p:spPr>
            <a:xfrm>
              <a:off x="8213302" y="3106509"/>
              <a:ext cx="23514" cy="34221"/>
            </a:xfrm>
            <a:custGeom>
              <a:avLst/>
              <a:gdLst/>
              <a:ahLst/>
              <a:cxnLst/>
              <a:rect l="l" t="t" r="r" b="b"/>
              <a:pathLst>
                <a:path w="795" h="1157" fill="none" extrusionOk="0">
                  <a:moveTo>
                    <a:pt x="578" y="1156"/>
                  </a:moveTo>
                  <a:lnTo>
                    <a:pt x="0" y="1012"/>
                  </a:lnTo>
                  <a:lnTo>
                    <a:pt x="217" y="1"/>
                  </a:lnTo>
                  <a:lnTo>
                    <a:pt x="795" y="73"/>
                  </a:lnTo>
                  <a:lnTo>
                    <a:pt x="723" y="651"/>
                  </a:lnTo>
                  <a:lnTo>
                    <a:pt x="578" y="1156"/>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7"/>
            <p:cNvSpPr/>
            <p:nvPr/>
          </p:nvSpPr>
          <p:spPr>
            <a:xfrm>
              <a:off x="8270978" y="3068059"/>
              <a:ext cx="21414" cy="34221"/>
            </a:xfrm>
            <a:custGeom>
              <a:avLst/>
              <a:gdLst/>
              <a:ahLst/>
              <a:cxnLst/>
              <a:rect l="l" t="t" r="r" b="b"/>
              <a:pathLst>
                <a:path w="724" h="1157" fill="none" extrusionOk="0">
                  <a:moveTo>
                    <a:pt x="506" y="1156"/>
                  </a:moveTo>
                  <a:lnTo>
                    <a:pt x="1" y="1012"/>
                  </a:lnTo>
                  <a:lnTo>
                    <a:pt x="145" y="0"/>
                  </a:lnTo>
                  <a:lnTo>
                    <a:pt x="723" y="73"/>
                  </a:lnTo>
                  <a:lnTo>
                    <a:pt x="506" y="1156"/>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7"/>
            <p:cNvSpPr/>
            <p:nvPr/>
          </p:nvSpPr>
          <p:spPr>
            <a:xfrm>
              <a:off x="8221850" y="3059511"/>
              <a:ext cx="23514" cy="34221"/>
            </a:xfrm>
            <a:custGeom>
              <a:avLst/>
              <a:gdLst/>
              <a:ahLst/>
              <a:cxnLst/>
              <a:rect l="l" t="t" r="r" b="b"/>
              <a:pathLst>
                <a:path w="795" h="1157" fill="none" extrusionOk="0">
                  <a:moveTo>
                    <a:pt x="650" y="1156"/>
                  </a:moveTo>
                  <a:lnTo>
                    <a:pt x="0" y="1012"/>
                  </a:lnTo>
                  <a:lnTo>
                    <a:pt x="217" y="1"/>
                  </a:lnTo>
                  <a:lnTo>
                    <a:pt x="795" y="73"/>
                  </a:lnTo>
                  <a:lnTo>
                    <a:pt x="650" y="1156"/>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7"/>
            <p:cNvSpPr/>
            <p:nvPr/>
          </p:nvSpPr>
          <p:spPr>
            <a:xfrm>
              <a:off x="8279526" y="3001835"/>
              <a:ext cx="25673" cy="53447"/>
            </a:xfrm>
            <a:custGeom>
              <a:avLst/>
              <a:gdLst/>
              <a:ahLst/>
              <a:cxnLst/>
              <a:rect l="l" t="t" r="r" b="b"/>
              <a:pathLst>
                <a:path w="868" h="1807" fill="none" extrusionOk="0">
                  <a:moveTo>
                    <a:pt x="578" y="1806"/>
                  </a:moveTo>
                  <a:lnTo>
                    <a:pt x="1" y="1589"/>
                  </a:lnTo>
                  <a:lnTo>
                    <a:pt x="145" y="795"/>
                  </a:lnTo>
                  <a:lnTo>
                    <a:pt x="290" y="0"/>
                  </a:lnTo>
                  <a:lnTo>
                    <a:pt x="867" y="217"/>
                  </a:lnTo>
                  <a:lnTo>
                    <a:pt x="795" y="939"/>
                  </a:lnTo>
                  <a:lnTo>
                    <a:pt x="578" y="1806"/>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7"/>
            <p:cNvSpPr/>
            <p:nvPr/>
          </p:nvSpPr>
          <p:spPr>
            <a:xfrm>
              <a:off x="8232527" y="2995416"/>
              <a:ext cx="25673" cy="49158"/>
            </a:xfrm>
            <a:custGeom>
              <a:avLst/>
              <a:gdLst/>
              <a:ahLst/>
              <a:cxnLst/>
              <a:rect l="l" t="t" r="r" b="b"/>
              <a:pathLst>
                <a:path w="868" h="1662" fill="none" extrusionOk="0">
                  <a:moveTo>
                    <a:pt x="578" y="1662"/>
                  </a:moveTo>
                  <a:lnTo>
                    <a:pt x="0" y="1517"/>
                  </a:lnTo>
                  <a:lnTo>
                    <a:pt x="145" y="723"/>
                  </a:lnTo>
                  <a:lnTo>
                    <a:pt x="289" y="1"/>
                  </a:lnTo>
                  <a:lnTo>
                    <a:pt x="867" y="1"/>
                  </a:lnTo>
                  <a:lnTo>
                    <a:pt x="723" y="867"/>
                  </a:lnTo>
                  <a:lnTo>
                    <a:pt x="578" y="1662"/>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7"/>
            <p:cNvSpPr/>
            <p:nvPr/>
          </p:nvSpPr>
          <p:spPr>
            <a:xfrm>
              <a:off x="8151337" y="2952677"/>
              <a:ext cx="202990" cy="277792"/>
            </a:xfrm>
            <a:custGeom>
              <a:avLst/>
              <a:gdLst/>
              <a:ahLst/>
              <a:cxnLst/>
              <a:rect l="l" t="t" r="r" b="b"/>
              <a:pathLst>
                <a:path w="6863" h="9392" fill="none" extrusionOk="0">
                  <a:moveTo>
                    <a:pt x="4479" y="1"/>
                  </a:moveTo>
                  <a:lnTo>
                    <a:pt x="4479" y="1"/>
                  </a:lnTo>
                  <a:lnTo>
                    <a:pt x="4479" y="1"/>
                  </a:lnTo>
                  <a:lnTo>
                    <a:pt x="4479" y="1"/>
                  </a:lnTo>
                  <a:lnTo>
                    <a:pt x="4479" y="1"/>
                  </a:lnTo>
                  <a:lnTo>
                    <a:pt x="4479" y="1"/>
                  </a:lnTo>
                  <a:lnTo>
                    <a:pt x="4479" y="1"/>
                  </a:lnTo>
                  <a:lnTo>
                    <a:pt x="3757" y="73"/>
                  </a:lnTo>
                  <a:lnTo>
                    <a:pt x="3034" y="218"/>
                  </a:lnTo>
                  <a:lnTo>
                    <a:pt x="2312" y="218"/>
                  </a:lnTo>
                  <a:lnTo>
                    <a:pt x="2240" y="868"/>
                  </a:lnTo>
                  <a:lnTo>
                    <a:pt x="2095" y="1518"/>
                  </a:lnTo>
                  <a:lnTo>
                    <a:pt x="2023" y="2168"/>
                  </a:lnTo>
                  <a:lnTo>
                    <a:pt x="1879" y="2746"/>
                  </a:lnTo>
                  <a:lnTo>
                    <a:pt x="1445" y="2673"/>
                  </a:lnTo>
                  <a:lnTo>
                    <a:pt x="1445" y="2673"/>
                  </a:lnTo>
                  <a:lnTo>
                    <a:pt x="1156" y="2385"/>
                  </a:lnTo>
                  <a:lnTo>
                    <a:pt x="795" y="2529"/>
                  </a:lnTo>
                  <a:lnTo>
                    <a:pt x="651" y="3251"/>
                  </a:lnTo>
                  <a:lnTo>
                    <a:pt x="867" y="3613"/>
                  </a:lnTo>
                  <a:lnTo>
                    <a:pt x="1301" y="3396"/>
                  </a:lnTo>
                  <a:lnTo>
                    <a:pt x="1301" y="3324"/>
                  </a:lnTo>
                  <a:lnTo>
                    <a:pt x="1734" y="3396"/>
                  </a:lnTo>
                  <a:lnTo>
                    <a:pt x="1518" y="4479"/>
                  </a:lnTo>
                  <a:lnTo>
                    <a:pt x="1012" y="4407"/>
                  </a:lnTo>
                  <a:lnTo>
                    <a:pt x="1084" y="4263"/>
                  </a:lnTo>
                  <a:lnTo>
                    <a:pt x="867" y="3901"/>
                  </a:lnTo>
                  <a:lnTo>
                    <a:pt x="434" y="4118"/>
                  </a:lnTo>
                  <a:lnTo>
                    <a:pt x="290" y="4840"/>
                  </a:lnTo>
                  <a:lnTo>
                    <a:pt x="578" y="5202"/>
                  </a:lnTo>
                  <a:lnTo>
                    <a:pt x="1012" y="4985"/>
                  </a:lnTo>
                  <a:lnTo>
                    <a:pt x="940" y="4985"/>
                  </a:lnTo>
                  <a:lnTo>
                    <a:pt x="1445" y="4985"/>
                  </a:lnTo>
                  <a:lnTo>
                    <a:pt x="1229" y="6068"/>
                  </a:lnTo>
                  <a:lnTo>
                    <a:pt x="723" y="5924"/>
                  </a:lnTo>
                  <a:lnTo>
                    <a:pt x="723" y="5924"/>
                  </a:lnTo>
                  <a:lnTo>
                    <a:pt x="506" y="5418"/>
                  </a:lnTo>
                  <a:lnTo>
                    <a:pt x="145" y="5780"/>
                  </a:lnTo>
                  <a:lnTo>
                    <a:pt x="1" y="6430"/>
                  </a:lnTo>
                  <a:lnTo>
                    <a:pt x="217" y="6863"/>
                  </a:lnTo>
                  <a:lnTo>
                    <a:pt x="578" y="6574"/>
                  </a:lnTo>
                  <a:lnTo>
                    <a:pt x="578" y="6574"/>
                  </a:lnTo>
                  <a:lnTo>
                    <a:pt x="1084" y="6646"/>
                  </a:lnTo>
                  <a:lnTo>
                    <a:pt x="940" y="7296"/>
                  </a:lnTo>
                  <a:lnTo>
                    <a:pt x="867" y="7874"/>
                  </a:lnTo>
                  <a:lnTo>
                    <a:pt x="1229" y="8452"/>
                  </a:lnTo>
                  <a:lnTo>
                    <a:pt x="1518" y="9030"/>
                  </a:lnTo>
                  <a:lnTo>
                    <a:pt x="2601" y="9247"/>
                  </a:lnTo>
                  <a:lnTo>
                    <a:pt x="3612" y="9391"/>
                  </a:lnTo>
                  <a:lnTo>
                    <a:pt x="4190" y="9102"/>
                  </a:lnTo>
                  <a:lnTo>
                    <a:pt x="4768" y="8669"/>
                  </a:lnTo>
                  <a:lnTo>
                    <a:pt x="4840" y="8019"/>
                  </a:lnTo>
                  <a:lnTo>
                    <a:pt x="4985" y="7369"/>
                  </a:lnTo>
                  <a:lnTo>
                    <a:pt x="5490" y="7441"/>
                  </a:lnTo>
                  <a:lnTo>
                    <a:pt x="5490" y="7585"/>
                  </a:lnTo>
                  <a:lnTo>
                    <a:pt x="5707" y="7874"/>
                  </a:lnTo>
                  <a:lnTo>
                    <a:pt x="6140" y="7658"/>
                  </a:lnTo>
                  <a:lnTo>
                    <a:pt x="6213" y="7008"/>
                  </a:lnTo>
                  <a:lnTo>
                    <a:pt x="5996" y="6646"/>
                  </a:lnTo>
                  <a:lnTo>
                    <a:pt x="5635" y="6863"/>
                  </a:lnTo>
                  <a:lnTo>
                    <a:pt x="5635" y="6863"/>
                  </a:lnTo>
                  <a:lnTo>
                    <a:pt x="5129" y="6791"/>
                  </a:lnTo>
                  <a:lnTo>
                    <a:pt x="5346" y="5780"/>
                  </a:lnTo>
                  <a:lnTo>
                    <a:pt x="5779" y="5852"/>
                  </a:lnTo>
                  <a:lnTo>
                    <a:pt x="5779" y="5924"/>
                  </a:lnTo>
                  <a:lnTo>
                    <a:pt x="6068" y="6357"/>
                  </a:lnTo>
                  <a:lnTo>
                    <a:pt x="6429" y="6068"/>
                  </a:lnTo>
                  <a:lnTo>
                    <a:pt x="6574" y="5346"/>
                  </a:lnTo>
                  <a:lnTo>
                    <a:pt x="6285" y="4985"/>
                  </a:lnTo>
                  <a:lnTo>
                    <a:pt x="5924" y="5202"/>
                  </a:lnTo>
                  <a:lnTo>
                    <a:pt x="5924" y="5274"/>
                  </a:lnTo>
                  <a:lnTo>
                    <a:pt x="5490" y="5202"/>
                  </a:lnTo>
                  <a:lnTo>
                    <a:pt x="5635" y="4118"/>
                  </a:lnTo>
                  <a:lnTo>
                    <a:pt x="6068" y="4335"/>
                  </a:lnTo>
                  <a:lnTo>
                    <a:pt x="6068" y="4335"/>
                  </a:lnTo>
                  <a:lnTo>
                    <a:pt x="6357" y="4768"/>
                  </a:lnTo>
                  <a:lnTo>
                    <a:pt x="6718" y="4407"/>
                  </a:lnTo>
                  <a:lnTo>
                    <a:pt x="6863" y="3757"/>
                  </a:lnTo>
                  <a:lnTo>
                    <a:pt x="6646" y="3396"/>
                  </a:lnTo>
                  <a:lnTo>
                    <a:pt x="6285" y="3613"/>
                  </a:lnTo>
                  <a:lnTo>
                    <a:pt x="6213" y="3685"/>
                  </a:lnTo>
                  <a:lnTo>
                    <a:pt x="5779" y="3540"/>
                  </a:lnTo>
                  <a:lnTo>
                    <a:pt x="5996" y="2746"/>
                  </a:lnTo>
                  <a:lnTo>
                    <a:pt x="6140" y="1879"/>
                  </a:lnTo>
                  <a:lnTo>
                    <a:pt x="6285" y="1084"/>
                  </a:lnTo>
                  <a:lnTo>
                    <a:pt x="5707" y="723"/>
                  </a:lnTo>
                  <a:lnTo>
                    <a:pt x="5129" y="362"/>
                  </a:lnTo>
                  <a:lnTo>
                    <a:pt x="4479" y="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67"/>
          <p:cNvSpPr/>
          <p:nvPr/>
        </p:nvSpPr>
        <p:spPr>
          <a:xfrm>
            <a:off x="8283814" y="2952677"/>
            <a:ext cx="30" cy="30"/>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7"/>
          <p:cNvSpPr/>
          <p:nvPr/>
        </p:nvSpPr>
        <p:spPr>
          <a:xfrm>
            <a:off x="7698417" y="2993287"/>
            <a:ext cx="235023" cy="273503"/>
          </a:xfrm>
          <a:custGeom>
            <a:avLst/>
            <a:gdLst/>
            <a:ahLst/>
            <a:cxnLst/>
            <a:rect l="l" t="t" r="r" b="b"/>
            <a:pathLst>
              <a:path w="7946" h="9247" extrusionOk="0">
                <a:moveTo>
                  <a:pt x="5562" y="0"/>
                </a:moveTo>
                <a:lnTo>
                  <a:pt x="5345" y="723"/>
                </a:lnTo>
                <a:lnTo>
                  <a:pt x="5129" y="1373"/>
                </a:lnTo>
                <a:lnTo>
                  <a:pt x="4912" y="2095"/>
                </a:lnTo>
                <a:lnTo>
                  <a:pt x="4695" y="2745"/>
                </a:lnTo>
                <a:lnTo>
                  <a:pt x="4479" y="3467"/>
                </a:lnTo>
                <a:lnTo>
                  <a:pt x="4190" y="4118"/>
                </a:lnTo>
                <a:lnTo>
                  <a:pt x="3973" y="4840"/>
                </a:lnTo>
                <a:lnTo>
                  <a:pt x="3756" y="5490"/>
                </a:lnTo>
                <a:lnTo>
                  <a:pt x="3540" y="6212"/>
                </a:lnTo>
                <a:lnTo>
                  <a:pt x="3251" y="6862"/>
                </a:lnTo>
                <a:lnTo>
                  <a:pt x="3034" y="7513"/>
                </a:lnTo>
                <a:lnTo>
                  <a:pt x="2384" y="7151"/>
                </a:lnTo>
                <a:lnTo>
                  <a:pt x="1661" y="7079"/>
                </a:lnTo>
                <a:lnTo>
                  <a:pt x="939" y="7224"/>
                </a:lnTo>
                <a:lnTo>
                  <a:pt x="289" y="7657"/>
                </a:lnTo>
                <a:lnTo>
                  <a:pt x="0" y="8307"/>
                </a:lnTo>
                <a:lnTo>
                  <a:pt x="433" y="8957"/>
                </a:lnTo>
                <a:lnTo>
                  <a:pt x="1228" y="9246"/>
                </a:lnTo>
                <a:lnTo>
                  <a:pt x="1950" y="9246"/>
                </a:lnTo>
                <a:lnTo>
                  <a:pt x="2745" y="9102"/>
                </a:lnTo>
                <a:lnTo>
                  <a:pt x="3395" y="8668"/>
                </a:lnTo>
                <a:lnTo>
                  <a:pt x="3684" y="7946"/>
                </a:lnTo>
                <a:lnTo>
                  <a:pt x="3973" y="7224"/>
                </a:lnTo>
                <a:lnTo>
                  <a:pt x="4190" y="6501"/>
                </a:lnTo>
                <a:lnTo>
                  <a:pt x="4406" y="5779"/>
                </a:lnTo>
                <a:lnTo>
                  <a:pt x="4623" y="5057"/>
                </a:lnTo>
                <a:lnTo>
                  <a:pt x="4840" y="4334"/>
                </a:lnTo>
                <a:lnTo>
                  <a:pt x="5056" y="3612"/>
                </a:lnTo>
                <a:lnTo>
                  <a:pt x="5273" y="2890"/>
                </a:lnTo>
                <a:lnTo>
                  <a:pt x="5490" y="2167"/>
                </a:lnTo>
                <a:lnTo>
                  <a:pt x="5707" y="1445"/>
                </a:lnTo>
                <a:lnTo>
                  <a:pt x="6284" y="1951"/>
                </a:lnTo>
                <a:lnTo>
                  <a:pt x="6646" y="2601"/>
                </a:lnTo>
                <a:lnTo>
                  <a:pt x="7007" y="3251"/>
                </a:lnTo>
                <a:lnTo>
                  <a:pt x="7151" y="3973"/>
                </a:lnTo>
                <a:lnTo>
                  <a:pt x="6934" y="4623"/>
                </a:lnTo>
                <a:lnTo>
                  <a:pt x="6357" y="4190"/>
                </a:lnTo>
                <a:lnTo>
                  <a:pt x="5707" y="4118"/>
                </a:lnTo>
                <a:lnTo>
                  <a:pt x="5562" y="4768"/>
                </a:lnTo>
                <a:lnTo>
                  <a:pt x="5923" y="5418"/>
                </a:lnTo>
                <a:lnTo>
                  <a:pt x="6646" y="5635"/>
                </a:lnTo>
                <a:lnTo>
                  <a:pt x="7368" y="5346"/>
                </a:lnTo>
                <a:lnTo>
                  <a:pt x="7801" y="4695"/>
                </a:lnTo>
                <a:lnTo>
                  <a:pt x="7946" y="3973"/>
                </a:lnTo>
                <a:lnTo>
                  <a:pt x="7729" y="3179"/>
                </a:lnTo>
                <a:lnTo>
                  <a:pt x="7440" y="2528"/>
                </a:lnTo>
                <a:lnTo>
                  <a:pt x="7007" y="1878"/>
                </a:lnTo>
                <a:lnTo>
                  <a:pt x="6573" y="1228"/>
                </a:lnTo>
                <a:lnTo>
                  <a:pt x="6068" y="578"/>
                </a:lnTo>
                <a:lnTo>
                  <a:pt x="5562" y="0"/>
                </a:ln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67"/>
          <p:cNvGrpSpPr/>
          <p:nvPr/>
        </p:nvGrpSpPr>
        <p:grpSpPr>
          <a:xfrm>
            <a:off x="539504" y="3266789"/>
            <a:ext cx="623908" cy="504237"/>
            <a:chOff x="2116100" y="3596975"/>
            <a:chExt cx="527350" cy="426200"/>
          </a:xfrm>
        </p:grpSpPr>
        <p:sp>
          <p:nvSpPr>
            <p:cNvPr id="1021" name="Google Shape;1021;p67"/>
            <p:cNvSpPr/>
            <p:nvPr/>
          </p:nvSpPr>
          <p:spPr>
            <a:xfrm>
              <a:off x="2419500" y="3596975"/>
              <a:ext cx="223950" cy="149925"/>
            </a:xfrm>
            <a:custGeom>
              <a:avLst/>
              <a:gdLst/>
              <a:ahLst/>
              <a:cxnLst/>
              <a:rect l="l" t="t" r="r" b="b"/>
              <a:pathLst>
                <a:path w="8958" h="5997" extrusionOk="0">
                  <a:moveTo>
                    <a:pt x="4117" y="1"/>
                  </a:moveTo>
                  <a:lnTo>
                    <a:pt x="3756" y="723"/>
                  </a:lnTo>
                  <a:lnTo>
                    <a:pt x="3467" y="1445"/>
                  </a:lnTo>
                  <a:lnTo>
                    <a:pt x="3178" y="2168"/>
                  </a:lnTo>
                  <a:lnTo>
                    <a:pt x="2817" y="2890"/>
                  </a:lnTo>
                  <a:lnTo>
                    <a:pt x="2456" y="3540"/>
                  </a:lnTo>
                  <a:lnTo>
                    <a:pt x="2167" y="4263"/>
                  </a:lnTo>
                  <a:lnTo>
                    <a:pt x="1589" y="3901"/>
                  </a:lnTo>
                  <a:lnTo>
                    <a:pt x="939" y="3829"/>
                  </a:lnTo>
                  <a:lnTo>
                    <a:pt x="361" y="4046"/>
                  </a:lnTo>
                  <a:lnTo>
                    <a:pt x="0" y="4551"/>
                  </a:lnTo>
                  <a:lnTo>
                    <a:pt x="361" y="5129"/>
                  </a:lnTo>
                  <a:lnTo>
                    <a:pt x="1011" y="5346"/>
                  </a:lnTo>
                  <a:lnTo>
                    <a:pt x="1734" y="5346"/>
                  </a:lnTo>
                  <a:lnTo>
                    <a:pt x="2312" y="5057"/>
                  </a:lnTo>
                  <a:lnTo>
                    <a:pt x="2745" y="4407"/>
                  </a:lnTo>
                  <a:lnTo>
                    <a:pt x="3034" y="3685"/>
                  </a:lnTo>
                  <a:lnTo>
                    <a:pt x="3395" y="2962"/>
                  </a:lnTo>
                  <a:lnTo>
                    <a:pt x="3756" y="2240"/>
                  </a:lnTo>
                  <a:lnTo>
                    <a:pt x="4045" y="1518"/>
                  </a:lnTo>
                  <a:lnTo>
                    <a:pt x="4334" y="795"/>
                  </a:lnTo>
                  <a:lnTo>
                    <a:pt x="5129" y="868"/>
                  </a:lnTo>
                  <a:lnTo>
                    <a:pt x="5851" y="1012"/>
                  </a:lnTo>
                  <a:lnTo>
                    <a:pt x="6573" y="1156"/>
                  </a:lnTo>
                  <a:lnTo>
                    <a:pt x="7296" y="1301"/>
                  </a:lnTo>
                  <a:lnTo>
                    <a:pt x="8090" y="1373"/>
                  </a:lnTo>
                  <a:lnTo>
                    <a:pt x="7729" y="2095"/>
                  </a:lnTo>
                  <a:lnTo>
                    <a:pt x="7440" y="2818"/>
                  </a:lnTo>
                  <a:lnTo>
                    <a:pt x="7079" y="3540"/>
                  </a:lnTo>
                  <a:lnTo>
                    <a:pt x="6790" y="4190"/>
                  </a:lnTo>
                  <a:lnTo>
                    <a:pt x="6429" y="4913"/>
                  </a:lnTo>
                  <a:lnTo>
                    <a:pt x="5923" y="4551"/>
                  </a:lnTo>
                  <a:lnTo>
                    <a:pt x="5273" y="4551"/>
                  </a:lnTo>
                  <a:lnTo>
                    <a:pt x="4623" y="4696"/>
                  </a:lnTo>
                  <a:lnTo>
                    <a:pt x="4334" y="5202"/>
                  </a:lnTo>
                  <a:lnTo>
                    <a:pt x="4695" y="5779"/>
                  </a:lnTo>
                  <a:lnTo>
                    <a:pt x="5345" y="5996"/>
                  </a:lnTo>
                  <a:lnTo>
                    <a:pt x="5995" y="5996"/>
                  </a:lnTo>
                  <a:lnTo>
                    <a:pt x="6573" y="5707"/>
                  </a:lnTo>
                  <a:lnTo>
                    <a:pt x="7007" y="5057"/>
                  </a:lnTo>
                  <a:lnTo>
                    <a:pt x="7368" y="4335"/>
                  </a:lnTo>
                  <a:lnTo>
                    <a:pt x="7729" y="3612"/>
                  </a:lnTo>
                  <a:lnTo>
                    <a:pt x="8018" y="2962"/>
                  </a:lnTo>
                  <a:lnTo>
                    <a:pt x="8379" y="2240"/>
                  </a:lnTo>
                  <a:lnTo>
                    <a:pt x="8668" y="1518"/>
                  </a:lnTo>
                  <a:lnTo>
                    <a:pt x="8957" y="795"/>
                  </a:lnTo>
                  <a:lnTo>
                    <a:pt x="8235" y="651"/>
                  </a:lnTo>
                  <a:lnTo>
                    <a:pt x="7512" y="579"/>
                  </a:lnTo>
                  <a:lnTo>
                    <a:pt x="6790" y="434"/>
                  </a:lnTo>
                  <a:lnTo>
                    <a:pt x="6068" y="290"/>
                  </a:lnTo>
                  <a:lnTo>
                    <a:pt x="5345" y="217"/>
                  </a:lnTo>
                  <a:lnTo>
                    <a:pt x="4695" y="73"/>
                  </a:lnTo>
                  <a:lnTo>
                    <a:pt x="4117" y="1"/>
                  </a:ln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7"/>
            <p:cNvSpPr/>
            <p:nvPr/>
          </p:nvSpPr>
          <p:spPr>
            <a:xfrm>
              <a:off x="2116100" y="3795625"/>
              <a:ext cx="113800" cy="227550"/>
            </a:xfrm>
            <a:custGeom>
              <a:avLst/>
              <a:gdLst/>
              <a:ahLst/>
              <a:cxnLst/>
              <a:rect l="l" t="t" r="r" b="b"/>
              <a:pathLst>
                <a:path w="4552" h="9102" extrusionOk="0">
                  <a:moveTo>
                    <a:pt x="868" y="0"/>
                  </a:moveTo>
                  <a:lnTo>
                    <a:pt x="1012" y="723"/>
                  </a:lnTo>
                  <a:lnTo>
                    <a:pt x="1084" y="1445"/>
                  </a:lnTo>
                  <a:lnTo>
                    <a:pt x="1229" y="2095"/>
                  </a:lnTo>
                  <a:lnTo>
                    <a:pt x="1301" y="2818"/>
                  </a:lnTo>
                  <a:lnTo>
                    <a:pt x="1445" y="3468"/>
                  </a:lnTo>
                  <a:lnTo>
                    <a:pt x="1590" y="4190"/>
                  </a:lnTo>
                  <a:lnTo>
                    <a:pt x="1662" y="4840"/>
                  </a:lnTo>
                  <a:lnTo>
                    <a:pt x="1807" y="5562"/>
                  </a:lnTo>
                  <a:lnTo>
                    <a:pt x="1879" y="6285"/>
                  </a:lnTo>
                  <a:lnTo>
                    <a:pt x="1951" y="6935"/>
                  </a:lnTo>
                  <a:lnTo>
                    <a:pt x="1157" y="7007"/>
                  </a:lnTo>
                  <a:lnTo>
                    <a:pt x="434" y="7368"/>
                  </a:lnTo>
                  <a:lnTo>
                    <a:pt x="1" y="8018"/>
                  </a:lnTo>
                  <a:lnTo>
                    <a:pt x="1" y="8813"/>
                  </a:lnTo>
                  <a:lnTo>
                    <a:pt x="579" y="9102"/>
                  </a:lnTo>
                  <a:lnTo>
                    <a:pt x="1229" y="9030"/>
                  </a:lnTo>
                  <a:lnTo>
                    <a:pt x="1879" y="8741"/>
                  </a:lnTo>
                  <a:lnTo>
                    <a:pt x="2457" y="8307"/>
                  </a:lnTo>
                  <a:lnTo>
                    <a:pt x="2746" y="7657"/>
                  </a:lnTo>
                  <a:lnTo>
                    <a:pt x="2673" y="6935"/>
                  </a:lnTo>
                  <a:lnTo>
                    <a:pt x="2601" y="6213"/>
                  </a:lnTo>
                  <a:lnTo>
                    <a:pt x="2457" y="5418"/>
                  </a:lnTo>
                  <a:lnTo>
                    <a:pt x="2312" y="4696"/>
                  </a:lnTo>
                  <a:lnTo>
                    <a:pt x="2168" y="3973"/>
                  </a:lnTo>
                  <a:lnTo>
                    <a:pt x="2023" y="3251"/>
                  </a:lnTo>
                  <a:lnTo>
                    <a:pt x="1879" y="2529"/>
                  </a:lnTo>
                  <a:lnTo>
                    <a:pt x="1662" y="1806"/>
                  </a:lnTo>
                  <a:lnTo>
                    <a:pt x="1518" y="1084"/>
                  </a:lnTo>
                  <a:lnTo>
                    <a:pt x="2168" y="1228"/>
                  </a:lnTo>
                  <a:lnTo>
                    <a:pt x="2746" y="1590"/>
                  </a:lnTo>
                  <a:lnTo>
                    <a:pt x="3324" y="1951"/>
                  </a:lnTo>
                  <a:lnTo>
                    <a:pt x="3757" y="2456"/>
                  </a:lnTo>
                  <a:lnTo>
                    <a:pt x="3829" y="3034"/>
                  </a:lnTo>
                  <a:lnTo>
                    <a:pt x="3829" y="3034"/>
                  </a:lnTo>
                  <a:lnTo>
                    <a:pt x="3179" y="2962"/>
                  </a:lnTo>
                  <a:lnTo>
                    <a:pt x="2673" y="3179"/>
                  </a:lnTo>
                  <a:lnTo>
                    <a:pt x="2818" y="3757"/>
                  </a:lnTo>
                  <a:lnTo>
                    <a:pt x="3396" y="4046"/>
                  </a:lnTo>
                  <a:lnTo>
                    <a:pt x="4046" y="3973"/>
                  </a:lnTo>
                  <a:lnTo>
                    <a:pt x="4479" y="3395"/>
                  </a:lnTo>
                  <a:lnTo>
                    <a:pt x="4552" y="2745"/>
                  </a:lnTo>
                  <a:lnTo>
                    <a:pt x="4263" y="2023"/>
                  </a:lnTo>
                  <a:lnTo>
                    <a:pt x="3685" y="1445"/>
                  </a:lnTo>
                  <a:lnTo>
                    <a:pt x="3035" y="1012"/>
                  </a:lnTo>
                  <a:lnTo>
                    <a:pt x="2312" y="651"/>
                  </a:lnTo>
                  <a:lnTo>
                    <a:pt x="1590" y="289"/>
                  </a:lnTo>
                  <a:lnTo>
                    <a:pt x="868" y="0"/>
                  </a:lnTo>
                  <a:close/>
                </a:path>
              </a:pathLst>
            </a:custGeom>
            <a:solidFill>
              <a:srgbClr val="288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7"/>
            <p:cNvSpPr/>
            <p:nvPr/>
          </p:nvSpPr>
          <p:spPr>
            <a:xfrm>
              <a:off x="2116100" y="3795625"/>
              <a:ext cx="113800" cy="227550"/>
            </a:xfrm>
            <a:custGeom>
              <a:avLst/>
              <a:gdLst/>
              <a:ahLst/>
              <a:cxnLst/>
              <a:rect l="l" t="t" r="r" b="b"/>
              <a:pathLst>
                <a:path w="4552" h="9102" fill="none" extrusionOk="0">
                  <a:moveTo>
                    <a:pt x="868" y="0"/>
                  </a:moveTo>
                  <a:lnTo>
                    <a:pt x="1012" y="723"/>
                  </a:lnTo>
                  <a:lnTo>
                    <a:pt x="1084" y="1445"/>
                  </a:lnTo>
                  <a:lnTo>
                    <a:pt x="1229" y="2095"/>
                  </a:lnTo>
                  <a:lnTo>
                    <a:pt x="1301" y="2818"/>
                  </a:lnTo>
                  <a:lnTo>
                    <a:pt x="1445" y="3468"/>
                  </a:lnTo>
                  <a:lnTo>
                    <a:pt x="1590" y="4190"/>
                  </a:lnTo>
                  <a:lnTo>
                    <a:pt x="1662" y="4840"/>
                  </a:lnTo>
                  <a:lnTo>
                    <a:pt x="1807" y="5562"/>
                  </a:lnTo>
                  <a:lnTo>
                    <a:pt x="1879" y="6285"/>
                  </a:lnTo>
                  <a:lnTo>
                    <a:pt x="1951" y="6935"/>
                  </a:lnTo>
                  <a:lnTo>
                    <a:pt x="1157" y="7007"/>
                  </a:lnTo>
                  <a:lnTo>
                    <a:pt x="434" y="7368"/>
                  </a:lnTo>
                  <a:lnTo>
                    <a:pt x="1" y="8018"/>
                  </a:lnTo>
                  <a:lnTo>
                    <a:pt x="1" y="8813"/>
                  </a:lnTo>
                  <a:lnTo>
                    <a:pt x="579" y="9102"/>
                  </a:lnTo>
                  <a:lnTo>
                    <a:pt x="1229" y="9030"/>
                  </a:lnTo>
                  <a:lnTo>
                    <a:pt x="1879" y="8741"/>
                  </a:lnTo>
                  <a:lnTo>
                    <a:pt x="2457" y="8307"/>
                  </a:lnTo>
                  <a:lnTo>
                    <a:pt x="2746" y="7657"/>
                  </a:lnTo>
                  <a:lnTo>
                    <a:pt x="2673" y="6935"/>
                  </a:lnTo>
                  <a:lnTo>
                    <a:pt x="2601" y="6213"/>
                  </a:lnTo>
                  <a:lnTo>
                    <a:pt x="2457" y="5418"/>
                  </a:lnTo>
                  <a:lnTo>
                    <a:pt x="2312" y="4696"/>
                  </a:lnTo>
                  <a:lnTo>
                    <a:pt x="2168" y="3973"/>
                  </a:lnTo>
                  <a:lnTo>
                    <a:pt x="2023" y="3251"/>
                  </a:lnTo>
                  <a:lnTo>
                    <a:pt x="1879" y="2529"/>
                  </a:lnTo>
                  <a:lnTo>
                    <a:pt x="1662" y="1806"/>
                  </a:lnTo>
                  <a:lnTo>
                    <a:pt x="1518" y="1084"/>
                  </a:lnTo>
                  <a:lnTo>
                    <a:pt x="2168" y="1228"/>
                  </a:lnTo>
                  <a:lnTo>
                    <a:pt x="2746" y="1590"/>
                  </a:lnTo>
                  <a:lnTo>
                    <a:pt x="3324" y="1951"/>
                  </a:lnTo>
                  <a:lnTo>
                    <a:pt x="3757" y="2456"/>
                  </a:lnTo>
                  <a:lnTo>
                    <a:pt x="3829" y="3034"/>
                  </a:lnTo>
                  <a:lnTo>
                    <a:pt x="3179" y="2962"/>
                  </a:lnTo>
                  <a:lnTo>
                    <a:pt x="2673" y="3179"/>
                  </a:lnTo>
                  <a:lnTo>
                    <a:pt x="2818" y="3757"/>
                  </a:lnTo>
                  <a:lnTo>
                    <a:pt x="3396" y="4046"/>
                  </a:lnTo>
                  <a:lnTo>
                    <a:pt x="4046" y="3973"/>
                  </a:lnTo>
                  <a:lnTo>
                    <a:pt x="4479" y="3395"/>
                  </a:lnTo>
                  <a:lnTo>
                    <a:pt x="4552" y="2745"/>
                  </a:lnTo>
                  <a:lnTo>
                    <a:pt x="4263" y="2023"/>
                  </a:lnTo>
                  <a:lnTo>
                    <a:pt x="3685" y="1445"/>
                  </a:lnTo>
                  <a:lnTo>
                    <a:pt x="3035" y="1012"/>
                  </a:lnTo>
                  <a:lnTo>
                    <a:pt x="2312" y="651"/>
                  </a:lnTo>
                  <a:lnTo>
                    <a:pt x="1590" y="289"/>
                  </a:lnTo>
                  <a:lnTo>
                    <a:pt x="86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67"/>
          <p:cNvGrpSpPr/>
          <p:nvPr/>
        </p:nvGrpSpPr>
        <p:grpSpPr>
          <a:xfrm rot="1816265">
            <a:off x="900611" y="686247"/>
            <a:ext cx="1091781" cy="615340"/>
            <a:chOff x="2769825" y="3857025"/>
            <a:chExt cx="922800" cy="520100"/>
          </a:xfrm>
        </p:grpSpPr>
        <p:sp>
          <p:nvSpPr>
            <p:cNvPr id="1025" name="Google Shape;1025;p67"/>
            <p:cNvSpPr/>
            <p:nvPr/>
          </p:nvSpPr>
          <p:spPr>
            <a:xfrm>
              <a:off x="2769825" y="3857025"/>
              <a:ext cx="922800" cy="520100"/>
            </a:xfrm>
            <a:custGeom>
              <a:avLst/>
              <a:gdLst/>
              <a:ahLst/>
              <a:cxnLst/>
              <a:rect l="l" t="t" r="r" b="b"/>
              <a:pathLst>
                <a:path w="36912" h="20804" extrusionOk="0">
                  <a:moveTo>
                    <a:pt x="23765" y="5924"/>
                  </a:moveTo>
                  <a:lnTo>
                    <a:pt x="24054" y="7729"/>
                  </a:lnTo>
                  <a:lnTo>
                    <a:pt x="22104" y="8091"/>
                  </a:lnTo>
                  <a:lnTo>
                    <a:pt x="21815" y="6357"/>
                  </a:lnTo>
                  <a:lnTo>
                    <a:pt x="23765" y="5924"/>
                  </a:lnTo>
                  <a:close/>
                  <a:moveTo>
                    <a:pt x="19937" y="6718"/>
                  </a:moveTo>
                  <a:lnTo>
                    <a:pt x="20298" y="8452"/>
                  </a:lnTo>
                  <a:lnTo>
                    <a:pt x="18348" y="8813"/>
                  </a:lnTo>
                  <a:lnTo>
                    <a:pt x="17987" y="7079"/>
                  </a:lnTo>
                  <a:lnTo>
                    <a:pt x="18131" y="7079"/>
                  </a:lnTo>
                  <a:lnTo>
                    <a:pt x="19937" y="6718"/>
                  </a:lnTo>
                  <a:close/>
                  <a:moveTo>
                    <a:pt x="28605" y="8668"/>
                  </a:moveTo>
                  <a:lnTo>
                    <a:pt x="29833" y="9174"/>
                  </a:lnTo>
                  <a:lnTo>
                    <a:pt x="30411" y="10330"/>
                  </a:lnTo>
                  <a:lnTo>
                    <a:pt x="30266" y="11847"/>
                  </a:lnTo>
                  <a:lnTo>
                    <a:pt x="28822" y="12569"/>
                  </a:lnTo>
                  <a:lnTo>
                    <a:pt x="27305" y="12930"/>
                  </a:lnTo>
                  <a:lnTo>
                    <a:pt x="26944" y="13002"/>
                  </a:lnTo>
                  <a:lnTo>
                    <a:pt x="26727" y="11630"/>
                  </a:lnTo>
                  <a:lnTo>
                    <a:pt x="26438" y="10330"/>
                  </a:lnTo>
                  <a:lnTo>
                    <a:pt x="26221" y="8957"/>
                  </a:lnTo>
                  <a:lnTo>
                    <a:pt x="27233" y="8813"/>
                  </a:lnTo>
                  <a:lnTo>
                    <a:pt x="28605" y="8668"/>
                  </a:lnTo>
                  <a:close/>
                  <a:moveTo>
                    <a:pt x="24415" y="9319"/>
                  </a:moveTo>
                  <a:lnTo>
                    <a:pt x="24632" y="10619"/>
                  </a:lnTo>
                  <a:lnTo>
                    <a:pt x="24921" y="11991"/>
                  </a:lnTo>
                  <a:lnTo>
                    <a:pt x="25138" y="13291"/>
                  </a:lnTo>
                  <a:lnTo>
                    <a:pt x="23187" y="13653"/>
                  </a:lnTo>
                  <a:lnTo>
                    <a:pt x="22898" y="12352"/>
                  </a:lnTo>
                  <a:lnTo>
                    <a:pt x="22682" y="11052"/>
                  </a:lnTo>
                  <a:lnTo>
                    <a:pt x="22465" y="9680"/>
                  </a:lnTo>
                  <a:lnTo>
                    <a:pt x="24415" y="9319"/>
                  </a:lnTo>
                  <a:close/>
                  <a:moveTo>
                    <a:pt x="30122" y="4912"/>
                  </a:moveTo>
                  <a:lnTo>
                    <a:pt x="31639" y="5129"/>
                  </a:lnTo>
                  <a:lnTo>
                    <a:pt x="32867" y="5996"/>
                  </a:lnTo>
                  <a:lnTo>
                    <a:pt x="33734" y="7079"/>
                  </a:lnTo>
                  <a:lnTo>
                    <a:pt x="34384" y="8379"/>
                  </a:lnTo>
                  <a:lnTo>
                    <a:pt x="34673" y="9752"/>
                  </a:lnTo>
                  <a:lnTo>
                    <a:pt x="34673" y="11197"/>
                  </a:lnTo>
                  <a:lnTo>
                    <a:pt x="34311" y="12569"/>
                  </a:lnTo>
                  <a:lnTo>
                    <a:pt x="33661" y="13869"/>
                  </a:lnTo>
                  <a:lnTo>
                    <a:pt x="33661" y="13869"/>
                  </a:lnTo>
                  <a:lnTo>
                    <a:pt x="33950" y="12425"/>
                  </a:lnTo>
                  <a:lnTo>
                    <a:pt x="33734" y="10908"/>
                  </a:lnTo>
                  <a:lnTo>
                    <a:pt x="33156" y="9535"/>
                  </a:lnTo>
                  <a:lnTo>
                    <a:pt x="32217" y="8452"/>
                  </a:lnTo>
                  <a:lnTo>
                    <a:pt x="30916" y="7657"/>
                  </a:lnTo>
                  <a:lnTo>
                    <a:pt x="29544" y="7224"/>
                  </a:lnTo>
                  <a:lnTo>
                    <a:pt x="28027" y="7152"/>
                  </a:lnTo>
                  <a:lnTo>
                    <a:pt x="26582" y="7296"/>
                  </a:lnTo>
                  <a:lnTo>
                    <a:pt x="25932" y="7440"/>
                  </a:lnTo>
                  <a:lnTo>
                    <a:pt x="25571" y="5490"/>
                  </a:lnTo>
                  <a:lnTo>
                    <a:pt x="27088" y="5273"/>
                  </a:lnTo>
                  <a:lnTo>
                    <a:pt x="28605" y="4984"/>
                  </a:lnTo>
                  <a:lnTo>
                    <a:pt x="30122" y="4912"/>
                  </a:lnTo>
                  <a:close/>
                  <a:moveTo>
                    <a:pt x="20587" y="10041"/>
                  </a:moveTo>
                  <a:lnTo>
                    <a:pt x="20804" y="11341"/>
                  </a:lnTo>
                  <a:lnTo>
                    <a:pt x="21020" y="12714"/>
                  </a:lnTo>
                  <a:lnTo>
                    <a:pt x="21382" y="14014"/>
                  </a:lnTo>
                  <a:lnTo>
                    <a:pt x="21309" y="14014"/>
                  </a:lnTo>
                  <a:lnTo>
                    <a:pt x="21237" y="14086"/>
                  </a:lnTo>
                  <a:lnTo>
                    <a:pt x="19359" y="14375"/>
                  </a:lnTo>
                  <a:lnTo>
                    <a:pt x="19070" y="13075"/>
                  </a:lnTo>
                  <a:lnTo>
                    <a:pt x="18853" y="11702"/>
                  </a:lnTo>
                  <a:lnTo>
                    <a:pt x="18564" y="10402"/>
                  </a:lnTo>
                  <a:lnTo>
                    <a:pt x="20515" y="10041"/>
                  </a:lnTo>
                  <a:close/>
                  <a:moveTo>
                    <a:pt x="16759" y="10691"/>
                  </a:moveTo>
                  <a:lnTo>
                    <a:pt x="17048" y="12063"/>
                  </a:lnTo>
                  <a:lnTo>
                    <a:pt x="17264" y="13364"/>
                  </a:lnTo>
                  <a:lnTo>
                    <a:pt x="17481" y="14736"/>
                  </a:lnTo>
                  <a:lnTo>
                    <a:pt x="15242" y="15097"/>
                  </a:lnTo>
                  <a:lnTo>
                    <a:pt x="13653" y="15314"/>
                  </a:lnTo>
                  <a:lnTo>
                    <a:pt x="12136" y="15169"/>
                  </a:lnTo>
                  <a:lnTo>
                    <a:pt x="11413" y="13797"/>
                  </a:lnTo>
                  <a:lnTo>
                    <a:pt x="11486" y="12497"/>
                  </a:lnTo>
                  <a:lnTo>
                    <a:pt x="12497" y="11630"/>
                  </a:lnTo>
                  <a:lnTo>
                    <a:pt x="13797" y="11269"/>
                  </a:lnTo>
                  <a:lnTo>
                    <a:pt x="15242" y="10980"/>
                  </a:lnTo>
                  <a:lnTo>
                    <a:pt x="16759" y="10691"/>
                  </a:lnTo>
                  <a:close/>
                  <a:moveTo>
                    <a:pt x="31783" y="11991"/>
                  </a:moveTo>
                  <a:lnTo>
                    <a:pt x="32144" y="13075"/>
                  </a:lnTo>
                  <a:lnTo>
                    <a:pt x="31783" y="14447"/>
                  </a:lnTo>
                  <a:lnTo>
                    <a:pt x="30989" y="15531"/>
                  </a:lnTo>
                  <a:lnTo>
                    <a:pt x="29688" y="16181"/>
                  </a:lnTo>
                  <a:lnTo>
                    <a:pt x="27594" y="16542"/>
                  </a:lnTo>
                  <a:lnTo>
                    <a:pt x="27233" y="14375"/>
                  </a:lnTo>
                  <a:lnTo>
                    <a:pt x="29111" y="14086"/>
                  </a:lnTo>
                  <a:lnTo>
                    <a:pt x="30772" y="13508"/>
                  </a:lnTo>
                  <a:lnTo>
                    <a:pt x="31783" y="11991"/>
                  </a:lnTo>
                  <a:close/>
                  <a:moveTo>
                    <a:pt x="25354" y="14736"/>
                  </a:moveTo>
                  <a:lnTo>
                    <a:pt x="25788" y="16903"/>
                  </a:lnTo>
                  <a:lnTo>
                    <a:pt x="23838" y="17264"/>
                  </a:lnTo>
                  <a:lnTo>
                    <a:pt x="23404" y="15097"/>
                  </a:lnTo>
                  <a:lnTo>
                    <a:pt x="25354" y="14736"/>
                  </a:lnTo>
                  <a:close/>
                  <a:moveTo>
                    <a:pt x="21526" y="15458"/>
                  </a:moveTo>
                  <a:lnTo>
                    <a:pt x="21959" y="17625"/>
                  </a:lnTo>
                  <a:lnTo>
                    <a:pt x="20009" y="17914"/>
                  </a:lnTo>
                  <a:lnTo>
                    <a:pt x="19648" y="15820"/>
                  </a:lnTo>
                  <a:lnTo>
                    <a:pt x="21526" y="15458"/>
                  </a:lnTo>
                  <a:close/>
                  <a:moveTo>
                    <a:pt x="16181" y="7440"/>
                  </a:moveTo>
                  <a:lnTo>
                    <a:pt x="16470" y="9174"/>
                  </a:lnTo>
                  <a:lnTo>
                    <a:pt x="14736" y="9535"/>
                  </a:lnTo>
                  <a:lnTo>
                    <a:pt x="13002" y="9896"/>
                  </a:lnTo>
                  <a:lnTo>
                    <a:pt x="11558" y="10330"/>
                  </a:lnTo>
                  <a:lnTo>
                    <a:pt x="10474" y="11197"/>
                  </a:lnTo>
                  <a:lnTo>
                    <a:pt x="9752" y="12497"/>
                  </a:lnTo>
                  <a:lnTo>
                    <a:pt x="9752" y="13941"/>
                  </a:lnTo>
                  <a:lnTo>
                    <a:pt x="10258" y="15531"/>
                  </a:lnTo>
                  <a:lnTo>
                    <a:pt x="11486" y="16542"/>
                  </a:lnTo>
                  <a:lnTo>
                    <a:pt x="13075" y="16903"/>
                  </a:lnTo>
                  <a:lnTo>
                    <a:pt x="14664" y="16686"/>
                  </a:lnTo>
                  <a:lnTo>
                    <a:pt x="16253" y="16470"/>
                  </a:lnTo>
                  <a:lnTo>
                    <a:pt x="17770" y="16108"/>
                  </a:lnTo>
                  <a:lnTo>
                    <a:pt x="18131" y="18275"/>
                  </a:lnTo>
                  <a:lnTo>
                    <a:pt x="16759" y="18492"/>
                  </a:lnTo>
                  <a:lnTo>
                    <a:pt x="15458" y="18709"/>
                  </a:lnTo>
                  <a:lnTo>
                    <a:pt x="14086" y="18926"/>
                  </a:lnTo>
                  <a:lnTo>
                    <a:pt x="12497" y="18781"/>
                  </a:lnTo>
                  <a:lnTo>
                    <a:pt x="11124" y="17987"/>
                  </a:lnTo>
                  <a:lnTo>
                    <a:pt x="10113" y="16759"/>
                  </a:lnTo>
                  <a:lnTo>
                    <a:pt x="9463" y="15314"/>
                  </a:lnTo>
                  <a:lnTo>
                    <a:pt x="9030" y="13725"/>
                  </a:lnTo>
                  <a:lnTo>
                    <a:pt x="9030" y="12136"/>
                  </a:lnTo>
                  <a:lnTo>
                    <a:pt x="9391" y="10546"/>
                  </a:lnTo>
                  <a:lnTo>
                    <a:pt x="10330" y="9246"/>
                  </a:lnTo>
                  <a:lnTo>
                    <a:pt x="11774" y="8741"/>
                  </a:lnTo>
                  <a:lnTo>
                    <a:pt x="13219" y="8235"/>
                  </a:lnTo>
                  <a:lnTo>
                    <a:pt x="14664" y="7874"/>
                  </a:lnTo>
                  <a:lnTo>
                    <a:pt x="16181" y="7440"/>
                  </a:lnTo>
                  <a:close/>
                  <a:moveTo>
                    <a:pt x="24343" y="0"/>
                  </a:moveTo>
                  <a:lnTo>
                    <a:pt x="23549" y="362"/>
                  </a:lnTo>
                  <a:lnTo>
                    <a:pt x="22754" y="289"/>
                  </a:lnTo>
                  <a:lnTo>
                    <a:pt x="22465" y="723"/>
                  </a:lnTo>
                  <a:lnTo>
                    <a:pt x="22971" y="1084"/>
                  </a:lnTo>
                  <a:lnTo>
                    <a:pt x="23332" y="1517"/>
                  </a:lnTo>
                  <a:lnTo>
                    <a:pt x="23476" y="2240"/>
                  </a:lnTo>
                  <a:lnTo>
                    <a:pt x="21959" y="2456"/>
                  </a:lnTo>
                  <a:lnTo>
                    <a:pt x="20515" y="2673"/>
                  </a:lnTo>
                  <a:lnTo>
                    <a:pt x="20370" y="2023"/>
                  </a:lnTo>
                  <a:lnTo>
                    <a:pt x="20587" y="1445"/>
                  </a:lnTo>
                  <a:lnTo>
                    <a:pt x="20948" y="1012"/>
                  </a:lnTo>
                  <a:lnTo>
                    <a:pt x="20515" y="723"/>
                  </a:lnTo>
                  <a:lnTo>
                    <a:pt x="19720" y="1084"/>
                  </a:lnTo>
                  <a:lnTo>
                    <a:pt x="18926" y="1012"/>
                  </a:lnTo>
                  <a:lnTo>
                    <a:pt x="18637" y="1445"/>
                  </a:lnTo>
                  <a:lnTo>
                    <a:pt x="19142" y="1806"/>
                  </a:lnTo>
                  <a:lnTo>
                    <a:pt x="19503" y="2167"/>
                  </a:lnTo>
                  <a:lnTo>
                    <a:pt x="19648" y="2745"/>
                  </a:lnTo>
                  <a:lnTo>
                    <a:pt x="18131" y="2962"/>
                  </a:lnTo>
                  <a:lnTo>
                    <a:pt x="16686" y="3106"/>
                  </a:lnTo>
                  <a:lnTo>
                    <a:pt x="16542" y="2745"/>
                  </a:lnTo>
                  <a:lnTo>
                    <a:pt x="16759" y="2167"/>
                  </a:lnTo>
                  <a:lnTo>
                    <a:pt x="17048" y="1734"/>
                  </a:lnTo>
                  <a:lnTo>
                    <a:pt x="16686" y="1445"/>
                  </a:lnTo>
                  <a:lnTo>
                    <a:pt x="15964" y="1806"/>
                  </a:lnTo>
                  <a:lnTo>
                    <a:pt x="15097" y="1662"/>
                  </a:lnTo>
                  <a:lnTo>
                    <a:pt x="14881" y="2095"/>
                  </a:lnTo>
                  <a:lnTo>
                    <a:pt x="15314" y="2456"/>
                  </a:lnTo>
                  <a:lnTo>
                    <a:pt x="15747" y="2890"/>
                  </a:lnTo>
                  <a:lnTo>
                    <a:pt x="15747" y="3323"/>
                  </a:lnTo>
                  <a:lnTo>
                    <a:pt x="14303" y="3468"/>
                  </a:lnTo>
                  <a:lnTo>
                    <a:pt x="12786" y="3612"/>
                  </a:lnTo>
                  <a:lnTo>
                    <a:pt x="11341" y="3757"/>
                  </a:lnTo>
                  <a:lnTo>
                    <a:pt x="9896" y="3757"/>
                  </a:lnTo>
                  <a:lnTo>
                    <a:pt x="8380" y="3684"/>
                  </a:lnTo>
                  <a:lnTo>
                    <a:pt x="6935" y="3612"/>
                  </a:lnTo>
                  <a:lnTo>
                    <a:pt x="5490" y="3323"/>
                  </a:lnTo>
                  <a:lnTo>
                    <a:pt x="4045" y="2890"/>
                  </a:lnTo>
                  <a:lnTo>
                    <a:pt x="2673" y="2384"/>
                  </a:lnTo>
                  <a:lnTo>
                    <a:pt x="1373" y="1662"/>
                  </a:lnTo>
                  <a:lnTo>
                    <a:pt x="217" y="723"/>
                  </a:lnTo>
                  <a:lnTo>
                    <a:pt x="0" y="2167"/>
                  </a:lnTo>
                  <a:lnTo>
                    <a:pt x="145" y="3684"/>
                  </a:lnTo>
                  <a:lnTo>
                    <a:pt x="362" y="5129"/>
                  </a:lnTo>
                  <a:lnTo>
                    <a:pt x="578" y="6646"/>
                  </a:lnTo>
                  <a:lnTo>
                    <a:pt x="867" y="8091"/>
                  </a:lnTo>
                  <a:lnTo>
                    <a:pt x="1156" y="9535"/>
                  </a:lnTo>
                  <a:lnTo>
                    <a:pt x="1517" y="10980"/>
                  </a:lnTo>
                  <a:lnTo>
                    <a:pt x="1951" y="12425"/>
                  </a:lnTo>
                  <a:lnTo>
                    <a:pt x="2529" y="13797"/>
                  </a:lnTo>
                  <a:lnTo>
                    <a:pt x="3323" y="15025"/>
                  </a:lnTo>
                  <a:lnTo>
                    <a:pt x="4045" y="13580"/>
                  </a:lnTo>
                  <a:lnTo>
                    <a:pt x="4985" y="12280"/>
                  </a:lnTo>
                  <a:lnTo>
                    <a:pt x="6212" y="11269"/>
                  </a:lnTo>
                  <a:lnTo>
                    <a:pt x="7585" y="10474"/>
                  </a:lnTo>
                  <a:lnTo>
                    <a:pt x="7513" y="11919"/>
                  </a:lnTo>
                  <a:lnTo>
                    <a:pt x="7440" y="13436"/>
                  </a:lnTo>
                  <a:lnTo>
                    <a:pt x="7657" y="14881"/>
                  </a:lnTo>
                  <a:lnTo>
                    <a:pt x="8018" y="16325"/>
                  </a:lnTo>
                  <a:lnTo>
                    <a:pt x="8596" y="17625"/>
                  </a:lnTo>
                  <a:lnTo>
                    <a:pt x="9535" y="18781"/>
                  </a:lnTo>
                  <a:lnTo>
                    <a:pt x="10691" y="19648"/>
                  </a:lnTo>
                  <a:lnTo>
                    <a:pt x="12063" y="20226"/>
                  </a:lnTo>
                  <a:lnTo>
                    <a:pt x="13508" y="20515"/>
                  </a:lnTo>
                  <a:lnTo>
                    <a:pt x="14953" y="20515"/>
                  </a:lnTo>
                  <a:lnTo>
                    <a:pt x="16397" y="20298"/>
                  </a:lnTo>
                  <a:lnTo>
                    <a:pt x="18420" y="19937"/>
                  </a:lnTo>
                  <a:lnTo>
                    <a:pt x="18564" y="20731"/>
                  </a:lnTo>
                  <a:lnTo>
                    <a:pt x="18637" y="20731"/>
                  </a:lnTo>
                  <a:lnTo>
                    <a:pt x="19576" y="20804"/>
                  </a:lnTo>
                  <a:lnTo>
                    <a:pt x="20443" y="20370"/>
                  </a:lnTo>
                  <a:lnTo>
                    <a:pt x="20298" y="19576"/>
                  </a:lnTo>
                  <a:lnTo>
                    <a:pt x="22248" y="19215"/>
                  </a:lnTo>
                  <a:lnTo>
                    <a:pt x="22465" y="20009"/>
                  </a:lnTo>
                  <a:lnTo>
                    <a:pt x="23404" y="20081"/>
                  </a:lnTo>
                  <a:lnTo>
                    <a:pt x="24271" y="19648"/>
                  </a:lnTo>
                  <a:lnTo>
                    <a:pt x="24126" y="18926"/>
                  </a:lnTo>
                  <a:lnTo>
                    <a:pt x="26077" y="18492"/>
                  </a:lnTo>
                  <a:lnTo>
                    <a:pt x="26221" y="19287"/>
                  </a:lnTo>
                  <a:lnTo>
                    <a:pt x="27160" y="19359"/>
                  </a:lnTo>
                  <a:lnTo>
                    <a:pt x="28027" y="18998"/>
                  </a:lnTo>
                  <a:lnTo>
                    <a:pt x="27955" y="18203"/>
                  </a:lnTo>
                  <a:lnTo>
                    <a:pt x="29400" y="17842"/>
                  </a:lnTo>
                  <a:lnTo>
                    <a:pt x="30916" y="17625"/>
                  </a:lnTo>
                  <a:lnTo>
                    <a:pt x="32361" y="17192"/>
                  </a:lnTo>
                  <a:lnTo>
                    <a:pt x="33734" y="16470"/>
                  </a:lnTo>
                  <a:lnTo>
                    <a:pt x="34962" y="15531"/>
                  </a:lnTo>
                  <a:lnTo>
                    <a:pt x="35901" y="14375"/>
                  </a:lnTo>
                  <a:lnTo>
                    <a:pt x="36623" y="12930"/>
                  </a:lnTo>
                  <a:lnTo>
                    <a:pt x="36912" y="11486"/>
                  </a:lnTo>
                  <a:lnTo>
                    <a:pt x="36912" y="9896"/>
                  </a:lnTo>
                  <a:lnTo>
                    <a:pt x="36840" y="8379"/>
                  </a:lnTo>
                  <a:lnTo>
                    <a:pt x="36406" y="6863"/>
                  </a:lnTo>
                  <a:lnTo>
                    <a:pt x="35756" y="5418"/>
                  </a:lnTo>
                  <a:lnTo>
                    <a:pt x="34889" y="4118"/>
                  </a:lnTo>
                  <a:lnTo>
                    <a:pt x="33661" y="3106"/>
                  </a:lnTo>
                  <a:lnTo>
                    <a:pt x="32289" y="2384"/>
                  </a:lnTo>
                  <a:lnTo>
                    <a:pt x="30772" y="1951"/>
                  </a:lnTo>
                  <a:lnTo>
                    <a:pt x="29183" y="1806"/>
                  </a:lnTo>
                  <a:lnTo>
                    <a:pt x="27594" y="1878"/>
                  </a:lnTo>
                  <a:lnTo>
                    <a:pt x="25932" y="1951"/>
                  </a:lnTo>
                  <a:lnTo>
                    <a:pt x="24343" y="2095"/>
                  </a:lnTo>
                  <a:lnTo>
                    <a:pt x="24199" y="1373"/>
                  </a:lnTo>
                  <a:lnTo>
                    <a:pt x="24415" y="723"/>
                  </a:lnTo>
                  <a:lnTo>
                    <a:pt x="24704" y="289"/>
                  </a:lnTo>
                  <a:lnTo>
                    <a:pt x="243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7"/>
            <p:cNvSpPr/>
            <p:nvPr/>
          </p:nvSpPr>
          <p:spPr>
            <a:xfrm>
              <a:off x="3261000" y="4243475"/>
              <a:ext cx="57825" cy="61425"/>
            </a:xfrm>
            <a:custGeom>
              <a:avLst/>
              <a:gdLst/>
              <a:ahLst/>
              <a:cxnLst/>
              <a:rect l="l" t="t" r="r" b="b"/>
              <a:pathLst>
                <a:path w="2313" h="2457" fill="none" extrusionOk="0">
                  <a:moveTo>
                    <a:pt x="362" y="2456"/>
                  </a:moveTo>
                  <a:lnTo>
                    <a:pt x="1" y="362"/>
                  </a:lnTo>
                  <a:lnTo>
                    <a:pt x="1879" y="0"/>
                  </a:lnTo>
                  <a:lnTo>
                    <a:pt x="2312" y="2167"/>
                  </a:lnTo>
                  <a:lnTo>
                    <a:pt x="362" y="2456"/>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7"/>
            <p:cNvSpPr/>
            <p:nvPr/>
          </p:nvSpPr>
          <p:spPr>
            <a:xfrm>
              <a:off x="3354925" y="4225425"/>
              <a:ext cx="59600" cy="63225"/>
            </a:xfrm>
            <a:custGeom>
              <a:avLst/>
              <a:gdLst/>
              <a:ahLst/>
              <a:cxnLst/>
              <a:rect l="l" t="t" r="r" b="b"/>
              <a:pathLst>
                <a:path w="2384" h="2529" fill="none" extrusionOk="0">
                  <a:moveTo>
                    <a:pt x="434" y="2528"/>
                  </a:moveTo>
                  <a:lnTo>
                    <a:pt x="0" y="361"/>
                  </a:lnTo>
                  <a:lnTo>
                    <a:pt x="1950" y="0"/>
                  </a:lnTo>
                  <a:lnTo>
                    <a:pt x="2384" y="2167"/>
                  </a:lnTo>
                  <a:lnTo>
                    <a:pt x="434" y="2528"/>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7"/>
            <p:cNvSpPr/>
            <p:nvPr/>
          </p:nvSpPr>
          <p:spPr>
            <a:xfrm>
              <a:off x="3450625" y="4156800"/>
              <a:ext cx="122825" cy="113775"/>
            </a:xfrm>
            <a:custGeom>
              <a:avLst/>
              <a:gdLst/>
              <a:ahLst/>
              <a:cxnLst/>
              <a:rect l="l" t="t" r="r" b="b"/>
              <a:pathLst>
                <a:path w="4913" h="4551" fill="none" extrusionOk="0">
                  <a:moveTo>
                    <a:pt x="362" y="4551"/>
                  </a:moveTo>
                  <a:lnTo>
                    <a:pt x="1" y="2384"/>
                  </a:lnTo>
                  <a:lnTo>
                    <a:pt x="1879" y="2095"/>
                  </a:lnTo>
                  <a:lnTo>
                    <a:pt x="3540" y="1517"/>
                  </a:lnTo>
                  <a:lnTo>
                    <a:pt x="4551" y="0"/>
                  </a:lnTo>
                  <a:lnTo>
                    <a:pt x="4912" y="1084"/>
                  </a:lnTo>
                  <a:lnTo>
                    <a:pt x="4551" y="2456"/>
                  </a:lnTo>
                  <a:lnTo>
                    <a:pt x="3757" y="3540"/>
                  </a:lnTo>
                  <a:lnTo>
                    <a:pt x="2456" y="4190"/>
                  </a:lnTo>
                  <a:lnTo>
                    <a:pt x="362" y="455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7"/>
            <p:cNvSpPr/>
            <p:nvPr/>
          </p:nvSpPr>
          <p:spPr>
            <a:xfrm>
              <a:off x="3055150" y="4124275"/>
              <a:ext cx="151700" cy="115600"/>
            </a:xfrm>
            <a:custGeom>
              <a:avLst/>
              <a:gdLst/>
              <a:ahLst/>
              <a:cxnLst/>
              <a:rect l="l" t="t" r="r" b="b"/>
              <a:pathLst>
                <a:path w="6068" h="4624" fill="none" extrusionOk="0">
                  <a:moveTo>
                    <a:pt x="2240" y="4624"/>
                  </a:moveTo>
                  <a:lnTo>
                    <a:pt x="723" y="4479"/>
                  </a:lnTo>
                  <a:lnTo>
                    <a:pt x="0" y="3107"/>
                  </a:lnTo>
                  <a:lnTo>
                    <a:pt x="73" y="1807"/>
                  </a:lnTo>
                  <a:lnTo>
                    <a:pt x="1084" y="940"/>
                  </a:lnTo>
                  <a:lnTo>
                    <a:pt x="2384" y="579"/>
                  </a:lnTo>
                  <a:lnTo>
                    <a:pt x="3829" y="290"/>
                  </a:lnTo>
                  <a:lnTo>
                    <a:pt x="5346" y="1"/>
                  </a:lnTo>
                  <a:lnTo>
                    <a:pt x="5635" y="1373"/>
                  </a:lnTo>
                  <a:lnTo>
                    <a:pt x="5851" y="2674"/>
                  </a:lnTo>
                  <a:lnTo>
                    <a:pt x="6068" y="4046"/>
                  </a:lnTo>
                  <a:lnTo>
                    <a:pt x="3829" y="4407"/>
                  </a:lnTo>
                  <a:lnTo>
                    <a:pt x="2240" y="4624"/>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7"/>
            <p:cNvSpPr/>
            <p:nvPr/>
          </p:nvSpPr>
          <p:spPr>
            <a:xfrm>
              <a:off x="3233925" y="4108025"/>
              <a:ext cx="70450" cy="108375"/>
            </a:xfrm>
            <a:custGeom>
              <a:avLst/>
              <a:gdLst/>
              <a:ahLst/>
              <a:cxnLst/>
              <a:rect l="l" t="t" r="r" b="b"/>
              <a:pathLst>
                <a:path w="2818" h="4335" fill="none" extrusionOk="0">
                  <a:moveTo>
                    <a:pt x="795" y="4335"/>
                  </a:moveTo>
                  <a:lnTo>
                    <a:pt x="506" y="3035"/>
                  </a:lnTo>
                  <a:lnTo>
                    <a:pt x="289" y="1662"/>
                  </a:lnTo>
                  <a:lnTo>
                    <a:pt x="0" y="362"/>
                  </a:lnTo>
                  <a:lnTo>
                    <a:pt x="1951" y="1"/>
                  </a:lnTo>
                  <a:lnTo>
                    <a:pt x="2023" y="1"/>
                  </a:lnTo>
                  <a:lnTo>
                    <a:pt x="2240" y="1301"/>
                  </a:lnTo>
                  <a:lnTo>
                    <a:pt x="2456" y="2674"/>
                  </a:lnTo>
                  <a:lnTo>
                    <a:pt x="2818" y="3974"/>
                  </a:lnTo>
                  <a:lnTo>
                    <a:pt x="2745" y="3974"/>
                  </a:lnTo>
                  <a:lnTo>
                    <a:pt x="2673" y="4046"/>
                  </a:lnTo>
                  <a:lnTo>
                    <a:pt x="795" y="4335"/>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7"/>
            <p:cNvSpPr/>
            <p:nvPr/>
          </p:nvSpPr>
          <p:spPr>
            <a:xfrm>
              <a:off x="3331450" y="4089975"/>
              <a:ext cx="66825" cy="108375"/>
            </a:xfrm>
            <a:custGeom>
              <a:avLst/>
              <a:gdLst/>
              <a:ahLst/>
              <a:cxnLst/>
              <a:rect l="l" t="t" r="r" b="b"/>
              <a:pathLst>
                <a:path w="2673" h="4335" fill="none" extrusionOk="0">
                  <a:moveTo>
                    <a:pt x="722" y="4335"/>
                  </a:moveTo>
                  <a:lnTo>
                    <a:pt x="433" y="3034"/>
                  </a:lnTo>
                  <a:lnTo>
                    <a:pt x="217" y="1734"/>
                  </a:lnTo>
                  <a:lnTo>
                    <a:pt x="0" y="362"/>
                  </a:lnTo>
                  <a:lnTo>
                    <a:pt x="1950" y="1"/>
                  </a:lnTo>
                  <a:lnTo>
                    <a:pt x="2167" y="1301"/>
                  </a:lnTo>
                  <a:lnTo>
                    <a:pt x="2456" y="2673"/>
                  </a:lnTo>
                  <a:lnTo>
                    <a:pt x="2673" y="3973"/>
                  </a:lnTo>
                  <a:lnTo>
                    <a:pt x="722" y="4335"/>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7"/>
            <p:cNvSpPr/>
            <p:nvPr/>
          </p:nvSpPr>
          <p:spPr>
            <a:xfrm>
              <a:off x="3425350" y="4073725"/>
              <a:ext cx="104750" cy="108375"/>
            </a:xfrm>
            <a:custGeom>
              <a:avLst/>
              <a:gdLst/>
              <a:ahLst/>
              <a:cxnLst/>
              <a:rect l="l" t="t" r="r" b="b"/>
              <a:pathLst>
                <a:path w="4190" h="4335" fill="none" extrusionOk="0">
                  <a:moveTo>
                    <a:pt x="723" y="4334"/>
                  </a:moveTo>
                  <a:lnTo>
                    <a:pt x="506" y="2962"/>
                  </a:lnTo>
                  <a:lnTo>
                    <a:pt x="217" y="1662"/>
                  </a:lnTo>
                  <a:lnTo>
                    <a:pt x="0" y="289"/>
                  </a:lnTo>
                  <a:lnTo>
                    <a:pt x="1012" y="145"/>
                  </a:lnTo>
                  <a:lnTo>
                    <a:pt x="2384" y="0"/>
                  </a:lnTo>
                  <a:lnTo>
                    <a:pt x="3612" y="506"/>
                  </a:lnTo>
                  <a:lnTo>
                    <a:pt x="4190" y="1662"/>
                  </a:lnTo>
                  <a:lnTo>
                    <a:pt x="4045" y="3179"/>
                  </a:lnTo>
                  <a:lnTo>
                    <a:pt x="2601" y="3901"/>
                  </a:lnTo>
                  <a:lnTo>
                    <a:pt x="1084" y="4262"/>
                  </a:lnTo>
                  <a:lnTo>
                    <a:pt x="723" y="4334"/>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7"/>
            <p:cNvSpPr/>
            <p:nvPr/>
          </p:nvSpPr>
          <p:spPr>
            <a:xfrm>
              <a:off x="2995550" y="4043025"/>
              <a:ext cx="227575" cy="287150"/>
            </a:xfrm>
            <a:custGeom>
              <a:avLst/>
              <a:gdLst/>
              <a:ahLst/>
              <a:cxnLst/>
              <a:rect l="l" t="t" r="r" b="b"/>
              <a:pathLst>
                <a:path w="9103" h="11486" fill="none" extrusionOk="0">
                  <a:moveTo>
                    <a:pt x="5057" y="11486"/>
                  </a:moveTo>
                  <a:lnTo>
                    <a:pt x="3468" y="11341"/>
                  </a:lnTo>
                  <a:lnTo>
                    <a:pt x="2095" y="10547"/>
                  </a:lnTo>
                  <a:lnTo>
                    <a:pt x="1084" y="9319"/>
                  </a:lnTo>
                  <a:lnTo>
                    <a:pt x="434" y="7874"/>
                  </a:lnTo>
                  <a:lnTo>
                    <a:pt x="1" y="6285"/>
                  </a:lnTo>
                  <a:lnTo>
                    <a:pt x="1" y="4696"/>
                  </a:lnTo>
                  <a:lnTo>
                    <a:pt x="362" y="3106"/>
                  </a:lnTo>
                  <a:lnTo>
                    <a:pt x="1301" y="1806"/>
                  </a:lnTo>
                  <a:lnTo>
                    <a:pt x="2745" y="1301"/>
                  </a:lnTo>
                  <a:lnTo>
                    <a:pt x="4190" y="795"/>
                  </a:lnTo>
                  <a:lnTo>
                    <a:pt x="5635" y="434"/>
                  </a:lnTo>
                  <a:lnTo>
                    <a:pt x="7152" y="0"/>
                  </a:lnTo>
                  <a:lnTo>
                    <a:pt x="7441" y="1734"/>
                  </a:lnTo>
                  <a:lnTo>
                    <a:pt x="5707" y="2095"/>
                  </a:lnTo>
                  <a:lnTo>
                    <a:pt x="3973" y="2456"/>
                  </a:lnTo>
                  <a:lnTo>
                    <a:pt x="2529" y="2890"/>
                  </a:lnTo>
                  <a:lnTo>
                    <a:pt x="1445" y="3757"/>
                  </a:lnTo>
                  <a:lnTo>
                    <a:pt x="723" y="5057"/>
                  </a:lnTo>
                  <a:lnTo>
                    <a:pt x="723" y="6501"/>
                  </a:lnTo>
                  <a:lnTo>
                    <a:pt x="1229" y="8091"/>
                  </a:lnTo>
                  <a:lnTo>
                    <a:pt x="2457" y="9102"/>
                  </a:lnTo>
                  <a:lnTo>
                    <a:pt x="4046" y="9463"/>
                  </a:lnTo>
                  <a:lnTo>
                    <a:pt x="5635" y="9246"/>
                  </a:lnTo>
                  <a:lnTo>
                    <a:pt x="7224" y="9030"/>
                  </a:lnTo>
                  <a:lnTo>
                    <a:pt x="8741" y="8668"/>
                  </a:lnTo>
                  <a:lnTo>
                    <a:pt x="9102" y="10835"/>
                  </a:lnTo>
                  <a:lnTo>
                    <a:pt x="7730" y="11052"/>
                  </a:lnTo>
                  <a:lnTo>
                    <a:pt x="6429" y="11269"/>
                  </a:lnTo>
                  <a:lnTo>
                    <a:pt x="5057" y="11486"/>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7"/>
            <p:cNvSpPr/>
            <p:nvPr/>
          </p:nvSpPr>
          <p:spPr>
            <a:xfrm>
              <a:off x="3219475" y="4024975"/>
              <a:ext cx="57825" cy="52375"/>
            </a:xfrm>
            <a:custGeom>
              <a:avLst/>
              <a:gdLst/>
              <a:ahLst/>
              <a:cxnLst/>
              <a:rect l="l" t="t" r="r" b="b"/>
              <a:pathLst>
                <a:path w="2313" h="2095" fill="none" extrusionOk="0">
                  <a:moveTo>
                    <a:pt x="145" y="361"/>
                  </a:moveTo>
                  <a:lnTo>
                    <a:pt x="1951" y="0"/>
                  </a:lnTo>
                  <a:lnTo>
                    <a:pt x="2312" y="1734"/>
                  </a:lnTo>
                  <a:lnTo>
                    <a:pt x="362" y="2095"/>
                  </a:lnTo>
                  <a:lnTo>
                    <a:pt x="1" y="361"/>
                  </a:lnTo>
                  <a:lnTo>
                    <a:pt x="145" y="36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7"/>
            <p:cNvSpPr/>
            <p:nvPr/>
          </p:nvSpPr>
          <p:spPr>
            <a:xfrm>
              <a:off x="3315175" y="4005100"/>
              <a:ext cx="56025" cy="54200"/>
            </a:xfrm>
            <a:custGeom>
              <a:avLst/>
              <a:gdLst/>
              <a:ahLst/>
              <a:cxnLst/>
              <a:rect l="l" t="t" r="r" b="b"/>
              <a:pathLst>
                <a:path w="2241" h="2168" fill="none" extrusionOk="0">
                  <a:moveTo>
                    <a:pt x="290" y="2168"/>
                  </a:moveTo>
                  <a:lnTo>
                    <a:pt x="1" y="434"/>
                  </a:lnTo>
                  <a:lnTo>
                    <a:pt x="1951" y="1"/>
                  </a:lnTo>
                  <a:lnTo>
                    <a:pt x="2240" y="1806"/>
                  </a:lnTo>
                  <a:lnTo>
                    <a:pt x="290" y="2168"/>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7"/>
            <p:cNvSpPr/>
            <p:nvPr/>
          </p:nvSpPr>
          <p:spPr>
            <a:xfrm>
              <a:off x="3409100" y="3979825"/>
              <a:ext cx="227550" cy="223950"/>
            </a:xfrm>
            <a:custGeom>
              <a:avLst/>
              <a:gdLst/>
              <a:ahLst/>
              <a:cxnLst/>
              <a:rect l="l" t="t" r="r" b="b"/>
              <a:pathLst>
                <a:path w="9102" h="8958" fill="none" extrusionOk="0">
                  <a:moveTo>
                    <a:pt x="361" y="2528"/>
                  </a:moveTo>
                  <a:lnTo>
                    <a:pt x="0" y="578"/>
                  </a:lnTo>
                  <a:lnTo>
                    <a:pt x="1517" y="361"/>
                  </a:lnTo>
                  <a:lnTo>
                    <a:pt x="3034" y="72"/>
                  </a:lnTo>
                  <a:lnTo>
                    <a:pt x="4551" y="0"/>
                  </a:lnTo>
                  <a:lnTo>
                    <a:pt x="6068" y="217"/>
                  </a:lnTo>
                  <a:lnTo>
                    <a:pt x="7296" y="1084"/>
                  </a:lnTo>
                  <a:lnTo>
                    <a:pt x="8163" y="2167"/>
                  </a:lnTo>
                  <a:lnTo>
                    <a:pt x="8813" y="3467"/>
                  </a:lnTo>
                  <a:lnTo>
                    <a:pt x="9102" y="4840"/>
                  </a:lnTo>
                  <a:lnTo>
                    <a:pt x="9102" y="6285"/>
                  </a:lnTo>
                  <a:lnTo>
                    <a:pt x="8740" y="7657"/>
                  </a:lnTo>
                  <a:lnTo>
                    <a:pt x="8090" y="8957"/>
                  </a:lnTo>
                  <a:lnTo>
                    <a:pt x="8379" y="7513"/>
                  </a:lnTo>
                  <a:lnTo>
                    <a:pt x="8163" y="5996"/>
                  </a:lnTo>
                  <a:lnTo>
                    <a:pt x="7585" y="4623"/>
                  </a:lnTo>
                  <a:lnTo>
                    <a:pt x="6646" y="3540"/>
                  </a:lnTo>
                  <a:lnTo>
                    <a:pt x="5345" y="2745"/>
                  </a:lnTo>
                  <a:lnTo>
                    <a:pt x="3973" y="2312"/>
                  </a:lnTo>
                  <a:lnTo>
                    <a:pt x="2456" y="2240"/>
                  </a:lnTo>
                  <a:lnTo>
                    <a:pt x="1011" y="2384"/>
                  </a:lnTo>
                  <a:lnTo>
                    <a:pt x="361" y="2528"/>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7"/>
            <p:cNvSpPr/>
            <p:nvPr/>
          </p:nvSpPr>
          <p:spPr>
            <a:xfrm>
              <a:off x="2769825" y="3857025"/>
              <a:ext cx="922800" cy="520100"/>
            </a:xfrm>
            <a:custGeom>
              <a:avLst/>
              <a:gdLst/>
              <a:ahLst/>
              <a:cxnLst/>
              <a:rect l="l" t="t" r="r" b="b"/>
              <a:pathLst>
                <a:path w="36912" h="20804" fill="none" extrusionOk="0">
                  <a:moveTo>
                    <a:pt x="24343" y="0"/>
                  </a:moveTo>
                  <a:lnTo>
                    <a:pt x="23549" y="362"/>
                  </a:lnTo>
                  <a:lnTo>
                    <a:pt x="22754" y="289"/>
                  </a:lnTo>
                  <a:lnTo>
                    <a:pt x="22465" y="723"/>
                  </a:lnTo>
                  <a:lnTo>
                    <a:pt x="22971" y="1084"/>
                  </a:lnTo>
                  <a:lnTo>
                    <a:pt x="23332" y="1517"/>
                  </a:lnTo>
                  <a:lnTo>
                    <a:pt x="23476" y="2240"/>
                  </a:lnTo>
                  <a:lnTo>
                    <a:pt x="21959" y="2456"/>
                  </a:lnTo>
                  <a:lnTo>
                    <a:pt x="20515" y="2673"/>
                  </a:lnTo>
                  <a:lnTo>
                    <a:pt x="20370" y="2023"/>
                  </a:lnTo>
                  <a:lnTo>
                    <a:pt x="20587" y="1445"/>
                  </a:lnTo>
                  <a:lnTo>
                    <a:pt x="20948" y="1012"/>
                  </a:lnTo>
                  <a:lnTo>
                    <a:pt x="20515" y="723"/>
                  </a:lnTo>
                  <a:lnTo>
                    <a:pt x="19720" y="1084"/>
                  </a:lnTo>
                  <a:lnTo>
                    <a:pt x="18926" y="1012"/>
                  </a:lnTo>
                  <a:lnTo>
                    <a:pt x="18637" y="1445"/>
                  </a:lnTo>
                  <a:lnTo>
                    <a:pt x="19142" y="1806"/>
                  </a:lnTo>
                  <a:lnTo>
                    <a:pt x="19503" y="2167"/>
                  </a:lnTo>
                  <a:lnTo>
                    <a:pt x="19648" y="2745"/>
                  </a:lnTo>
                  <a:lnTo>
                    <a:pt x="18131" y="2962"/>
                  </a:lnTo>
                  <a:lnTo>
                    <a:pt x="16686" y="3106"/>
                  </a:lnTo>
                  <a:lnTo>
                    <a:pt x="16542" y="2745"/>
                  </a:lnTo>
                  <a:lnTo>
                    <a:pt x="16759" y="2167"/>
                  </a:lnTo>
                  <a:lnTo>
                    <a:pt x="17048" y="1734"/>
                  </a:lnTo>
                  <a:lnTo>
                    <a:pt x="16686" y="1445"/>
                  </a:lnTo>
                  <a:lnTo>
                    <a:pt x="15964" y="1806"/>
                  </a:lnTo>
                  <a:lnTo>
                    <a:pt x="15097" y="1662"/>
                  </a:lnTo>
                  <a:lnTo>
                    <a:pt x="14881" y="2095"/>
                  </a:lnTo>
                  <a:lnTo>
                    <a:pt x="15314" y="2456"/>
                  </a:lnTo>
                  <a:lnTo>
                    <a:pt x="15747" y="2890"/>
                  </a:lnTo>
                  <a:lnTo>
                    <a:pt x="15747" y="3323"/>
                  </a:lnTo>
                  <a:lnTo>
                    <a:pt x="14303" y="3468"/>
                  </a:lnTo>
                  <a:lnTo>
                    <a:pt x="12786" y="3612"/>
                  </a:lnTo>
                  <a:lnTo>
                    <a:pt x="11341" y="3757"/>
                  </a:lnTo>
                  <a:lnTo>
                    <a:pt x="9896" y="3757"/>
                  </a:lnTo>
                  <a:lnTo>
                    <a:pt x="8380" y="3684"/>
                  </a:lnTo>
                  <a:lnTo>
                    <a:pt x="6935" y="3612"/>
                  </a:lnTo>
                  <a:lnTo>
                    <a:pt x="5490" y="3323"/>
                  </a:lnTo>
                  <a:lnTo>
                    <a:pt x="4045" y="2890"/>
                  </a:lnTo>
                  <a:lnTo>
                    <a:pt x="2673" y="2384"/>
                  </a:lnTo>
                  <a:lnTo>
                    <a:pt x="1373" y="1662"/>
                  </a:lnTo>
                  <a:lnTo>
                    <a:pt x="217" y="723"/>
                  </a:lnTo>
                  <a:lnTo>
                    <a:pt x="0" y="2167"/>
                  </a:lnTo>
                  <a:lnTo>
                    <a:pt x="145" y="3684"/>
                  </a:lnTo>
                  <a:lnTo>
                    <a:pt x="362" y="5129"/>
                  </a:lnTo>
                  <a:lnTo>
                    <a:pt x="578" y="6646"/>
                  </a:lnTo>
                  <a:lnTo>
                    <a:pt x="867" y="8091"/>
                  </a:lnTo>
                  <a:lnTo>
                    <a:pt x="1156" y="9535"/>
                  </a:lnTo>
                  <a:lnTo>
                    <a:pt x="1517" y="10980"/>
                  </a:lnTo>
                  <a:lnTo>
                    <a:pt x="1951" y="12425"/>
                  </a:lnTo>
                  <a:lnTo>
                    <a:pt x="2529" y="13797"/>
                  </a:lnTo>
                  <a:lnTo>
                    <a:pt x="3323" y="15025"/>
                  </a:lnTo>
                  <a:lnTo>
                    <a:pt x="4045" y="13580"/>
                  </a:lnTo>
                  <a:lnTo>
                    <a:pt x="4985" y="12280"/>
                  </a:lnTo>
                  <a:lnTo>
                    <a:pt x="6212" y="11269"/>
                  </a:lnTo>
                  <a:lnTo>
                    <a:pt x="7585" y="10474"/>
                  </a:lnTo>
                  <a:lnTo>
                    <a:pt x="7513" y="11919"/>
                  </a:lnTo>
                  <a:lnTo>
                    <a:pt x="7440" y="13436"/>
                  </a:lnTo>
                  <a:lnTo>
                    <a:pt x="7657" y="14881"/>
                  </a:lnTo>
                  <a:lnTo>
                    <a:pt x="8018" y="16325"/>
                  </a:lnTo>
                  <a:lnTo>
                    <a:pt x="8596" y="17625"/>
                  </a:lnTo>
                  <a:lnTo>
                    <a:pt x="9535" y="18781"/>
                  </a:lnTo>
                  <a:lnTo>
                    <a:pt x="10691" y="19648"/>
                  </a:lnTo>
                  <a:lnTo>
                    <a:pt x="12063" y="20226"/>
                  </a:lnTo>
                  <a:lnTo>
                    <a:pt x="13508" y="20515"/>
                  </a:lnTo>
                  <a:lnTo>
                    <a:pt x="14953" y="20515"/>
                  </a:lnTo>
                  <a:lnTo>
                    <a:pt x="16397" y="20298"/>
                  </a:lnTo>
                  <a:lnTo>
                    <a:pt x="18420" y="19937"/>
                  </a:lnTo>
                  <a:lnTo>
                    <a:pt x="18564" y="20731"/>
                  </a:lnTo>
                  <a:lnTo>
                    <a:pt x="18564" y="20731"/>
                  </a:lnTo>
                  <a:lnTo>
                    <a:pt x="18637" y="20731"/>
                  </a:lnTo>
                  <a:lnTo>
                    <a:pt x="19576" y="20804"/>
                  </a:lnTo>
                  <a:lnTo>
                    <a:pt x="20443" y="20370"/>
                  </a:lnTo>
                  <a:lnTo>
                    <a:pt x="20443" y="20370"/>
                  </a:lnTo>
                  <a:lnTo>
                    <a:pt x="20443" y="20370"/>
                  </a:lnTo>
                  <a:lnTo>
                    <a:pt x="20298" y="19576"/>
                  </a:lnTo>
                  <a:lnTo>
                    <a:pt x="22248" y="19215"/>
                  </a:lnTo>
                  <a:lnTo>
                    <a:pt x="22465" y="20009"/>
                  </a:lnTo>
                  <a:lnTo>
                    <a:pt x="22393" y="20009"/>
                  </a:lnTo>
                  <a:lnTo>
                    <a:pt x="22465" y="20009"/>
                  </a:lnTo>
                  <a:lnTo>
                    <a:pt x="23404" y="20081"/>
                  </a:lnTo>
                  <a:lnTo>
                    <a:pt x="24271" y="19648"/>
                  </a:lnTo>
                  <a:lnTo>
                    <a:pt x="24271" y="19648"/>
                  </a:lnTo>
                  <a:lnTo>
                    <a:pt x="24126" y="18926"/>
                  </a:lnTo>
                  <a:lnTo>
                    <a:pt x="26077" y="18492"/>
                  </a:lnTo>
                  <a:lnTo>
                    <a:pt x="26221" y="19287"/>
                  </a:lnTo>
                  <a:lnTo>
                    <a:pt x="26221" y="19287"/>
                  </a:lnTo>
                  <a:lnTo>
                    <a:pt x="26221" y="19287"/>
                  </a:lnTo>
                  <a:lnTo>
                    <a:pt x="27160" y="19359"/>
                  </a:lnTo>
                  <a:lnTo>
                    <a:pt x="28027" y="18998"/>
                  </a:lnTo>
                  <a:lnTo>
                    <a:pt x="28027" y="18998"/>
                  </a:lnTo>
                  <a:lnTo>
                    <a:pt x="28027" y="18998"/>
                  </a:lnTo>
                  <a:lnTo>
                    <a:pt x="27955" y="18203"/>
                  </a:lnTo>
                  <a:lnTo>
                    <a:pt x="29400" y="17842"/>
                  </a:lnTo>
                  <a:lnTo>
                    <a:pt x="30916" y="17625"/>
                  </a:lnTo>
                  <a:lnTo>
                    <a:pt x="32361" y="17192"/>
                  </a:lnTo>
                  <a:lnTo>
                    <a:pt x="33734" y="16470"/>
                  </a:lnTo>
                  <a:lnTo>
                    <a:pt x="34962" y="15531"/>
                  </a:lnTo>
                  <a:lnTo>
                    <a:pt x="35901" y="14375"/>
                  </a:lnTo>
                  <a:lnTo>
                    <a:pt x="36623" y="12930"/>
                  </a:lnTo>
                  <a:lnTo>
                    <a:pt x="36912" y="11486"/>
                  </a:lnTo>
                  <a:lnTo>
                    <a:pt x="36912" y="9896"/>
                  </a:lnTo>
                  <a:lnTo>
                    <a:pt x="36840" y="8379"/>
                  </a:lnTo>
                  <a:lnTo>
                    <a:pt x="36406" y="6863"/>
                  </a:lnTo>
                  <a:lnTo>
                    <a:pt x="35756" y="5418"/>
                  </a:lnTo>
                  <a:lnTo>
                    <a:pt x="34889" y="4118"/>
                  </a:lnTo>
                  <a:lnTo>
                    <a:pt x="33661" y="3106"/>
                  </a:lnTo>
                  <a:lnTo>
                    <a:pt x="32289" y="2384"/>
                  </a:lnTo>
                  <a:lnTo>
                    <a:pt x="30772" y="1951"/>
                  </a:lnTo>
                  <a:lnTo>
                    <a:pt x="29183" y="1806"/>
                  </a:lnTo>
                  <a:lnTo>
                    <a:pt x="27594" y="1878"/>
                  </a:lnTo>
                  <a:lnTo>
                    <a:pt x="25932" y="1951"/>
                  </a:lnTo>
                  <a:lnTo>
                    <a:pt x="24343" y="2095"/>
                  </a:lnTo>
                  <a:lnTo>
                    <a:pt x="24199" y="1373"/>
                  </a:lnTo>
                  <a:lnTo>
                    <a:pt x="24415" y="723"/>
                  </a:lnTo>
                  <a:lnTo>
                    <a:pt x="24704" y="289"/>
                  </a:lnTo>
                  <a:lnTo>
                    <a:pt x="24343"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67"/>
          <p:cNvGrpSpPr/>
          <p:nvPr/>
        </p:nvGrpSpPr>
        <p:grpSpPr>
          <a:xfrm>
            <a:off x="898370" y="3675340"/>
            <a:ext cx="514944" cy="512785"/>
            <a:chOff x="1514750" y="4028575"/>
            <a:chExt cx="435250" cy="433425"/>
          </a:xfrm>
        </p:grpSpPr>
        <p:sp>
          <p:nvSpPr>
            <p:cNvPr id="1039" name="Google Shape;1039;p67"/>
            <p:cNvSpPr/>
            <p:nvPr/>
          </p:nvSpPr>
          <p:spPr>
            <a:xfrm>
              <a:off x="1514750" y="4028575"/>
              <a:ext cx="435250" cy="433425"/>
            </a:xfrm>
            <a:custGeom>
              <a:avLst/>
              <a:gdLst/>
              <a:ahLst/>
              <a:cxnLst/>
              <a:rect l="l" t="t" r="r" b="b"/>
              <a:pathLst>
                <a:path w="17410" h="17337" extrusionOk="0">
                  <a:moveTo>
                    <a:pt x="9319" y="5129"/>
                  </a:moveTo>
                  <a:lnTo>
                    <a:pt x="9969" y="5346"/>
                  </a:lnTo>
                  <a:lnTo>
                    <a:pt x="10619" y="5635"/>
                  </a:lnTo>
                  <a:lnTo>
                    <a:pt x="11197" y="6068"/>
                  </a:lnTo>
                  <a:lnTo>
                    <a:pt x="11631" y="6646"/>
                  </a:lnTo>
                  <a:lnTo>
                    <a:pt x="11992" y="7224"/>
                  </a:lnTo>
                  <a:lnTo>
                    <a:pt x="12208" y="7874"/>
                  </a:lnTo>
                  <a:lnTo>
                    <a:pt x="12281" y="8596"/>
                  </a:lnTo>
                  <a:lnTo>
                    <a:pt x="12281" y="9319"/>
                  </a:lnTo>
                  <a:lnTo>
                    <a:pt x="12064" y="9969"/>
                  </a:lnTo>
                  <a:lnTo>
                    <a:pt x="11775" y="10619"/>
                  </a:lnTo>
                  <a:lnTo>
                    <a:pt x="11342" y="11197"/>
                  </a:lnTo>
                  <a:lnTo>
                    <a:pt x="10764" y="11630"/>
                  </a:lnTo>
                  <a:lnTo>
                    <a:pt x="10186" y="11991"/>
                  </a:lnTo>
                  <a:lnTo>
                    <a:pt x="9536" y="12136"/>
                  </a:lnTo>
                  <a:lnTo>
                    <a:pt x="8813" y="12280"/>
                  </a:lnTo>
                  <a:lnTo>
                    <a:pt x="8091" y="12208"/>
                  </a:lnTo>
                  <a:lnTo>
                    <a:pt x="7441" y="12064"/>
                  </a:lnTo>
                  <a:lnTo>
                    <a:pt x="6791" y="11702"/>
                  </a:lnTo>
                  <a:lnTo>
                    <a:pt x="6285" y="11269"/>
                  </a:lnTo>
                  <a:lnTo>
                    <a:pt x="5780" y="10763"/>
                  </a:lnTo>
                  <a:lnTo>
                    <a:pt x="5419" y="10113"/>
                  </a:lnTo>
                  <a:lnTo>
                    <a:pt x="5202" y="9463"/>
                  </a:lnTo>
                  <a:lnTo>
                    <a:pt x="5130" y="8813"/>
                  </a:lnTo>
                  <a:lnTo>
                    <a:pt x="5130" y="8091"/>
                  </a:lnTo>
                  <a:lnTo>
                    <a:pt x="5346" y="7441"/>
                  </a:lnTo>
                  <a:lnTo>
                    <a:pt x="5707" y="6791"/>
                  </a:lnTo>
                  <a:lnTo>
                    <a:pt x="6141" y="6213"/>
                  </a:lnTo>
                  <a:lnTo>
                    <a:pt x="6646" y="5779"/>
                  </a:lnTo>
                  <a:lnTo>
                    <a:pt x="7224" y="5418"/>
                  </a:lnTo>
                  <a:lnTo>
                    <a:pt x="7947" y="5201"/>
                  </a:lnTo>
                  <a:lnTo>
                    <a:pt x="8597" y="5129"/>
                  </a:lnTo>
                  <a:close/>
                  <a:moveTo>
                    <a:pt x="8741" y="940"/>
                  </a:moveTo>
                  <a:lnTo>
                    <a:pt x="8019" y="1012"/>
                  </a:lnTo>
                  <a:lnTo>
                    <a:pt x="7369" y="1084"/>
                  </a:lnTo>
                  <a:lnTo>
                    <a:pt x="6646" y="1229"/>
                  </a:lnTo>
                  <a:lnTo>
                    <a:pt x="5996" y="1517"/>
                  </a:lnTo>
                  <a:lnTo>
                    <a:pt x="5274" y="1734"/>
                  </a:lnTo>
                  <a:lnTo>
                    <a:pt x="4696" y="2095"/>
                  </a:lnTo>
                  <a:lnTo>
                    <a:pt x="4118" y="2457"/>
                  </a:lnTo>
                  <a:lnTo>
                    <a:pt x="3540" y="2890"/>
                  </a:lnTo>
                  <a:lnTo>
                    <a:pt x="2529" y="3973"/>
                  </a:lnTo>
                  <a:lnTo>
                    <a:pt x="2168" y="4551"/>
                  </a:lnTo>
                  <a:lnTo>
                    <a:pt x="1807" y="5201"/>
                  </a:lnTo>
                  <a:lnTo>
                    <a:pt x="1518" y="5852"/>
                  </a:lnTo>
                  <a:lnTo>
                    <a:pt x="1301" y="6502"/>
                  </a:lnTo>
                  <a:lnTo>
                    <a:pt x="1157" y="7224"/>
                  </a:lnTo>
                  <a:lnTo>
                    <a:pt x="1012" y="7946"/>
                  </a:lnTo>
                  <a:lnTo>
                    <a:pt x="1012" y="8596"/>
                  </a:lnTo>
                  <a:lnTo>
                    <a:pt x="1012" y="9319"/>
                  </a:lnTo>
                  <a:lnTo>
                    <a:pt x="1084" y="10041"/>
                  </a:lnTo>
                  <a:lnTo>
                    <a:pt x="1301" y="10763"/>
                  </a:lnTo>
                  <a:lnTo>
                    <a:pt x="1807" y="12064"/>
                  </a:lnTo>
                  <a:lnTo>
                    <a:pt x="2096" y="12714"/>
                  </a:lnTo>
                  <a:lnTo>
                    <a:pt x="2529" y="13292"/>
                  </a:lnTo>
                  <a:lnTo>
                    <a:pt x="2963" y="13797"/>
                  </a:lnTo>
                  <a:lnTo>
                    <a:pt x="3468" y="14375"/>
                  </a:lnTo>
                  <a:lnTo>
                    <a:pt x="3974" y="14808"/>
                  </a:lnTo>
                  <a:lnTo>
                    <a:pt x="5274" y="15531"/>
                  </a:lnTo>
                  <a:lnTo>
                    <a:pt x="5852" y="15820"/>
                  </a:lnTo>
                  <a:lnTo>
                    <a:pt x="6574" y="16109"/>
                  </a:lnTo>
                  <a:lnTo>
                    <a:pt x="7224" y="16253"/>
                  </a:lnTo>
                  <a:lnTo>
                    <a:pt x="7947" y="16325"/>
                  </a:lnTo>
                  <a:lnTo>
                    <a:pt x="8669" y="16398"/>
                  </a:lnTo>
                  <a:lnTo>
                    <a:pt x="9391" y="16398"/>
                  </a:lnTo>
                  <a:lnTo>
                    <a:pt x="10114" y="16325"/>
                  </a:lnTo>
                  <a:lnTo>
                    <a:pt x="10764" y="16109"/>
                  </a:lnTo>
                  <a:lnTo>
                    <a:pt x="11486" y="15892"/>
                  </a:lnTo>
                  <a:lnTo>
                    <a:pt x="12136" y="15675"/>
                  </a:lnTo>
                  <a:lnTo>
                    <a:pt x="12714" y="15314"/>
                  </a:lnTo>
                  <a:lnTo>
                    <a:pt x="13364" y="14881"/>
                  </a:lnTo>
                  <a:lnTo>
                    <a:pt x="13870" y="14447"/>
                  </a:lnTo>
                  <a:lnTo>
                    <a:pt x="14375" y="13942"/>
                  </a:lnTo>
                  <a:lnTo>
                    <a:pt x="14881" y="13364"/>
                  </a:lnTo>
                  <a:lnTo>
                    <a:pt x="15315" y="12786"/>
                  </a:lnTo>
                  <a:lnTo>
                    <a:pt x="15603" y="12136"/>
                  </a:lnTo>
                  <a:lnTo>
                    <a:pt x="15965" y="11558"/>
                  </a:lnTo>
                  <a:lnTo>
                    <a:pt x="16181" y="10836"/>
                  </a:lnTo>
                  <a:lnTo>
                    <a:pt x="16326" y="10186"/>
                  </a:lnTo>
                  <a:lnTo>
                    <a:pt x="16398" y="9463"/>
                  </a:lnTo>
                  <a:lnTo>
                    <a:pt x="16470" y="8741"/>
                  </a:lnTo>
                  <a:lnTo>
                    <a:pt x="16470" y="8019"/>
                  </a:lnTo>
                  <a:lnTo>
                    <a:pt x="16326" y="7296"/>
                  </a:lnTo>
                  <a:lnTo>
                    <a:pt x="16109" y="6646"/>
                  </a:lnTo>
                  <a:lnTo>
                    <a:pt x="15965" y="5924"/>
                  </a:lnTo>
                  <a:lnTo>
                    <a:pt x="15676" y="5274"/>
                  </a:lnTo>
                  <a:lnTo>
                    <a:pt x="15315" y="4696"/>
                  </a:lnTo>
                  <a:lnTo>
                    <a:pt x="14953" y="4046"/>
                  </a:lnTo>
                  <a:lnTo>
                    <a:pt x="14448" y="3540"/>
                  </a:lnTo>
                  <a:lnTo>
                    <a:pt x="13942" y="3034"/>
                  </a:lnTo>
                  <a:lnTo>
                    <a:pt x="13436" y="2529"/>
                  </a:lnTo>
                  <a:lnTo>
                    <a:pt x="12786" y="2168"/>
                  </a:lnTo>
                  <a:lnTo>
                    <a:pt x="12208" y="1806"/>
                  </a:lnTo>
                  <a:lnTo>
                    <a:pt x="11558" y="1445"/>
                  </a:lnTo>
                  <a:lnTo>
                    <a:pt x="10836" y="1301"/>
                  </a:lnTo>
                  <a:lnTo>
                    <a:pt x="10186" y="1084"/>
                  </a:lnTo>
                  <a:lnTo>
                    <a:pt x="9464" y="1012"/>
                  </a:lnTo>
                  <a:lnTo>
                    <a:pt x="8741" y="940"/>
                  </a:lnTo>
                  <a:close/>
                  <a:moveTo>
                    <a:pt x="9464" y="867"/>
                  </a:moveTo>
                  <a:lnTo>
                    <a:pt x="10186" y="940"/>
                  </a:lnTo>
                  <a:lnTo>
                    <a:pt x="10908" y="1156"/>
                  </a:lnTo>
                  <a:lnTo>
                    <a:pt x="11631" y="1373"/>
                  </a:lnTo>
                  <a:lnTo>
                    <a:pt x="12281" y="1662"/>
                  </a:lnTo>
                  <a:lnTo>
                    <a:pt x="12859" y="2095"/>
                  </a:lnTo>
                  <a:lnTo>
                    <a:pt x="13509" y="2457"/>
                  </a:lnTo>
                  <a:lnTo>
                    <a:pt x="14014" y="2890"/>
                  </a:lnTo>
                  <a:lnTo>
                    <a:pt x="14592" y="3396"/>
                  </a:lnTo>
                  <a:lnTo>
                    <a:pt x="15026" y="3973"/>
                  </a:lnTo>
                  <a:lnTo>
                    <a:pt x="15387" y="4624"/>
                  </a:lnTo>
                  <a:lnTo>
                    <a:pt x="15820" y="5201"/>
                  </a:lnTo>
                  <a:lnTo>
                    <a:pt x="16037" y="5924"/>
                  </a:lnTo>
                  <a:lnTo>
                    <a:pt x="16254" y="6574"/>
                  </a:lnTo>
                  <a:lnTo>
                    <a:pt x="16398" y="7296"/>
                  </a:lnTo>
                  <a:lnTo>
                    <a:pt x="16543" y="8019"/>
                  </a:lnTo>
                  <a:lnTo>
                    <a:pt x="16543" y="8741"/>
                  </a:lnTo>
                  <a:lnTo>
                    <a:pt x="16543" y="9463"/>
                  </a:lnTo>
                  <a:lnTo>
                    <a:pt x="16470" y="10186"/>
                  </a:lnTo>
                  <a:lnTo>
                    <a:pt x="16254" y="10908"/>
                  </a:lnTo>
                  <a:lnTo>
                    <a:pt x="16037" y="11558"/>
                  </a:lnTo>
                  <a:lnTo>
                    <a:pt x="15676" y="12208"/>
                  </a:lnTo>
                  <a:lnTo>
                    <a:pt x="15387" y="12858"/>
                  </a:lnTo>
                  <a:lnTo>
                    <a:pt x="14953" y="13508"/>
                  </a:lnTo>
                  <a:lnTo>
                    <a:pt x="14448" y="14014"/>
                  </a:lnTo>
                  <a:lnTo>
                    <a:pt x="14014" y="14520"/>
                  </a:lnTo>
                  <a:lnTo>
                    <a:pt x="13436" y="15025"/>
                  </a:lnTo>
                  <a:lnTo>
                    <a:pt x="12786" y="15386"/>
                  </a:lnTo>
                  <a:lnTo>
                    <a:pt x="12208" y="15748"/>
                  </a:lnTo>
                  <a:lnTo>
                    <a:pt x="11486" y="16036"/>
                  </a:lnTo>
                  <a:lnTo>
                    <a:pt x="10836" y="16253"/>
                  </a:lnTo>
                  <a:lnTo>
                    <a:pt x="10114" y="16470"/>
                  </a:lnTo>
                  <a:lnTo>
                    <a:pt x="9391" y="16470"/>
                  </a:lnTo>
                  <a:lnTo>
                    <a:pt x="8669" y="16542"/>
                  </a:lnTo>
                  <a:lnTo>
                    <a:pt x="7947" y="16470"/>
                  </a:lnTo>
                  <a:lnTo>
                    <a:pt x="7224" y="16398"/>
                  </a:lnTo>
                  <a:lnTo>
                    <a:pt x="6502" y="16253"/>
                  </a:lnTo>
                  <a:lnTo>
                    <a:pt x="5852" y="15964"/>
                  </a:lnTo>
                  <a:lnTo>
                    <a:pt x="5202" y="15675"/>
                  </a:lnTo>
                  <a:lnTo>
                    <a:pt x="4552" y="15314"/>
                  </a:lnTo>
                  <a:lnTo>
                    <a:pt x="3902" y="14953"/>
                  </a:lnTo>
                  <a:lnTo>
                    <a:pt x="3396" y="14447"/>
                  </a:lnTo>
                  <a:lnTo>
                    <a:pt x="2890" y="13942"/>
                  </a:lnTo>
                  <a:lnTo>
                    <a:pt x="2385" y="13364"/>
                  </a:lnTo>
                  <a:lnTo>
                    <a:pt x="2024" y="12786"/>
                  </a:lnTo>
                  <a:lnTo>
                    <a:pt x="1662" y="12136"/>
                  </a:lnTo>
                  <a:lnTo>
                    <a:pt x="1157" y="10763"/>
                  </a:lnTo>
                  <a:lnTo>
                    <a:pt x="940" y="10041"/>
                  </a:lnTo>
                  <a:lnTo>
                    <a:pt x="868" y="9391"/>
                  </a:lnTo>
                  <a:lnTo>
                    <a:pt x="868" y="8596"/>
                  </a:lnTo>
                  <a:lnTo>
                    <a:pt x="868" y="7874"/>
                  </a:lnTo>
                  <a:lnTo>
                    <a:pt x="1012" y="7224"/>
                  </a:lnTo>
                  <a:lnTo>
                    <a:pt x="1157" y="6502"/>
                  </a:lnTo>
                  <a:lnTo>
                    <a:pt x="1373" y="5779"/>
                  </a:lnTo>
                  <a:lnTo>
                    <a:pt x="1662" y="5129"/>
                  </a:lnTo>
                  <a:lnTo>
                    <a:pt x="2024" y="4479"/>
                  </a:lnTo>
                  <a:lnTo>
                    <a:pt x="2457" y="3901"/>
                  </a:lnTo>
                  <a:lnTo>
                    <a:pt x="2963" y="3323"/>
                  </a:lnTo>
                  <a:lnTo>
                    <a:pt x="3396" y="2818"/>
                  </a:lnTo>
                  <a:lnTo>
                    <a:pt x="4046" y="2384"/>
                  </a:lnTo>
                  <a:lnTo>
                    <a:pt x="4624" y="1951"/>
                  </a:lnTo>
                  <a:lnTo>
                    <a:pt x="5202" y="1590"/>
                  </a:lnTo>
                  <a:lnTo>
                    <a:pt x="5924" y="1373"/>
                  </a:lnTo>
                  <a:lnTo>
                    <a:pt x="6574" y="1084"/>
                  </a:lnTo>
                  <a:lnTo>
                    <a:pt x="7297" y="940"/>
                  </a:lnTo>
                  <a:lnTo>
                    <a:pt x="8019" y="867"/>
                  </a:lnTo>
                  <a:close/>
                  <a:moveTo>
                    <a:pt x="8525" y="1"/>
                  </a:moveTo>
                  <a:lnTo>
                    <a:pt x="7802" y="73"/>
                  </a:lnTo>
                  <a:lnTo>
                    <a:pt x="7152" y="73"/>
                  </a:lnTo>
                  <a:lnTo>
                    <a:pt x="6430" y="290"/>
                  </a:lnTo>
                  <a:lnTo>
                    <a:pt x="5780" y="506"/>
                  </a:lnTo>
                  <a:lnTo>
                    <a:pt x="5057" y="795"/>
                  </a:lnTo>
                  <a:lnTo>
                    <a:pt x="4407" y="1156"/>
                  </a:lnTo>
                  <a:lnTo>
                    <a:pt x="3829" y="1517"/>
                  </a:lnTo>
                  <a:lnTo>
                    <a:pt x="3252" y="1879"/>
                  </a:lnTo>
                  <a:lnTo>
                    <a:pt x="2674" y="2384"/>
                  </a:lnTo>
                  <a:lnTo>
                    <a:pt x="2240" y="2890"/>
                  </a:lnTo>
                  <a:lnTo>
                    <a:pt x="1735" y="3468"/>
                  </a:lnTo>
                  <a:lnTo>
                    <a:pt x="1373" y="4046"/>
                  </a:lnTo>
                  <a:lnTo>
                    <a:pt x="940" y="4696"/>
                  </a:lnTo>
                  <a:lnTo>
                    <a:pt x="723" y="5346"/>
                  </a:lnTo>
                  <a:lnTo>
                    <a:pt x="434" y="5996"/>
                  </a:lnTo>
                  <a:lnTo>
                    <a:pt x="218" y="6718"/>
                  </a:lnTo>
                  <a:lnTo>
                    <a:pt x="145" y="7368"/>
                  </a:lnTo>
                  <a:lnTo>
                    <a:pt x="1" y="8091"/>
                  </a:lnTo>
                  <a:lnTo>
                    <a:pt x="1" y="8813"/>
                  </a:lnTo>
                  <a:lnTo>
                    <a:pt x="73" y="9535"/>
                  </a:lnTo>
                  <a:lnTo>
                    <a:pt x="145" y="10258"/>
                  </a:lnTo>
                  <a:lnTo>
                    <a:pt x="290" y="10980"/>
                  </a:lnTo>
                  <a:lnTo>
                    <a:pt x="507" y="11630"/>
                  </a:lnTo>
                  <a:lnTo>
                    <a:pt x="796" y="12280"/>
                  </a:lnTo>
                  <a:lnTo>
                    <a:pt x="1157" y="12930"/>
                  </a:lnTo>
                  <a:lnTo>
                    <a:pt x="1518" y="13581"/>
                  </a:lnTo>
                  <a:lnTo>
                    <a:pt x="1951" y="14158"/>
                  </a:lnTo>
                  <a:lnTo>
                    <a:pt x="2457" y="14664"/>
                  </a:lnTo>
                  <a:lnTo>
                    <a:pt x="2963" y="15170"/>
                  </a:lnTo>
                  <a:lnTo>
                    <a:pt x="3468" y="15603"/>
                  </a:lnTo>
                  <a:lnTo>
                    <a:pt x="4118" y="16036"/>
                  </a:lnTo>
                  <a:lnTo>
                    <a:pt x="4696" y="16398"/>
                  </a:lnTo>
                  <a:lnTo>
                    <a:pt x="5346" y="16687"/>
                  </a:lnTo>
                  <a:lnTo>
                    <a:pt x="6069" y="16975"/>
                  </a:lnTo>
                  <a:lnTo>
                    <a:pt x="6719" y="17120"/>
                  </a:lnTo>
                  <a:lnTo>
                    <a:pt x="7441" y="17264"/>
                  </a:lnTo>
                  <a:lnTo>
                    <a:pt x="8163" y="17337"/>
                  </a:lnTo>
                  <a:lnTo>
                    <a:pt x="9608" y="17337"/>
                  </a:lnTo>
                  <a:lnTo>
                    <a:pt x="10330" y="17264"/>
                  </a:lnTo>
                  <a:lnTo>
                    <a:pt x="10981" y="17048"/>
                  </a:lnTo>
                  <a:lnTo>
                    <a:pt x="11703" y="16831"/>
                  </a:lnTo>
                  <a:lnTo>
                    <a:pt x="12353" y="16542"/>
                  </a:lnTo>
                  <a:lnTo>
                    <a:pt x="13003" y="16253"/>
                  </a:lnTo>
                  <a:lnTo>
                    <a:pt x="13581" y="15892"/>
                  </a:lnTo>
                  <a:lnTo>
                    <a:pt x="14159" y="15459"/>
                  </a:lnTo>
                  <a:lnTo>
                    <a:pt x="14737" y="15025"/>
                  </a:lnTo>
                  <a:lnTo>
                    <a:pt x="15242" y="14447"/>
                  </a:lnTo>
                  <a:lnTo>
                    <a:pt x="15676" y="13942"/>
                  </a:lnTo>
                  <a:lnTo>
                    <a:pt x="16109" y="13364"/>
                  </a:lnTo>
                  <a:lnTo>
                    <a:pt x="16470" y="12714"/>
                  </a:lnTo>
                  <a:lnTo>
                    <a:pt x="16759" y="12064"/>
                  </a:lnTo>
                  <a:lnTo>
                    <a:pt x="16976" y="11341"/>
                  </a:lnTo>
                  <a:lnTo>
                    <a:pt x="17120" y="10691"/>
                  </a:lnTo>
                  <a:lnTo>
                    <a:pt x="17337" y="9969"/>
                  </a:lnTo>
                  <a:lnTo>
                    <a:pt x="17409" y="9246"/>
                  </a:lnTo>
                  <a:lnTo>
                    <a:pt x="17409" y="8524"/>
                  </a:lnTo>
                  <a:lnTo>
                    <a:pt x="17409" y="7802"/>
                  </a:lnTo>
                  <a:lnTo>
                    <a:pt x="17265" y="7079"/>
                  </a:lnTo>
                  <a:lnTo>
                    <a:pt x="17120" y="6429"/>
                  </a:lnTo>
                  <a:lnTo>
                    <a:pt x="16904" y="5707"/>
                  </a:lnTo>
                  <a:lnTo>
                    <a:pt x="16615" y="5057"/>
                  </a:lnTo>
                  <a:lnTo>
                    <a:pt x="16254" y="4407"/>
                  </a:lnTo>
                  <a:lnTo>
                    <a:pt x="15892" y="3829"/>
                  </a:lnTo>
                  <a:lnTo>
                    <a:pt x="15531" y="3179"/>
                  </a:lnTo>
                  <a:lnTo>
                    <a:pt x="15026" y="2673"/>
                  </a:lnTo>
                  <a:lnTo>
                    <a:pt x="14448" y="2240"/>
                  </a:lnTo>
                  <a:lnTo>
                    <a:pt x="13942" y="1734"/>
                  </a:lnTo>
                  <a:lnTo>
                    <a:pt x="13292" y="1373"/>
                  </a:lnTo>
                  <a:lnTo>
                    <a:pt x="12714" y="940"/>
                  </a:lnTo>
                  <a:lnTo>
                    <a:pt x="12064" y="651"/>
                  </a:lnTo>
                  <a:lnTo>
                    <a:pt x="11414" y="362"/>
                  </a:lnTo>
                  <a:lnTo>
                    <a:pt x="10692" y="217"/>
                  </a:lnTo>
                  <a:lnTo>
                    <a:pt x="9969" y="73"/>
                  </a:lnTo>
                  <a:lnTo>
                    <a:pt x="9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7"/>
            <p:cNvSpPr/>
            <p:nvPr/>
          </p:nvSpPr>
          <p:spPr>
            <a:xfrm>
              <a:off x="1642975" y="4156800"/>
              <a:ext cx="178800" cy="178800"/>
            </a:xfrm>
            <a:custGeom>
              <a:avLst/>
              <a:gdLst/>
              <a:ahLst/>
              <a:cxnLst/>
              <a:rect l="l" t="t" r="r" b="b"/>
              <a:pathLst>
                <a:path w="7152" h="7152" fill="none" extrusionOk="0">
                  <a:moveTo>
                    <a:pt x="3684" y="7151"/>
                  </a:moveTo>
                  <a:lnTo>
                    <a:pt x="2962" y="7079"/>
                  </a:lnTo>
                  <a:lnTo>
                    <a:pt x="2312" y="6935"/>
                  </a:lnTo>
                  <a:lnTo>
                    <a:pt x="1662" y="6573"/>
                  </a:lnTo>
                  <a:lnTo>
                    <a:pt x="1156" y="6140"/>
                  </a:lnTo>
                  <a:lnTo>
                    <a:pt x="651" y="5634"/>
                  </a:lnTo>
                  <a:lnTo>
                    <a:pt x="290" y="4984"/>
                  </a:lnTo>
                  <a:lnTo>
                    <a:pt x="73" y="4334"/>
                  </a:lnTo>
                  <a:lnTo>
                    <a:pt x="1" y="3684"/>
                  </a:lnTo>
                  <a:lnTo>
                    <a:pt x="1" y="2962"/>
                  </a:lnTo>
                  <a:lnTo>
                    <a:pt x="217" y="2312"/>
                  </a:lnTo>
                  <a:lnTo>
                    <a:pt x="578" y="1662"/>
                  </a:lnTo>
                  <a:lnTo>
                    <a:pt x="1012" y="1084"/>
                  </a:lnTo>
                  <a:lnTo>
                    <a:pt x="1517" y="650"/>
                  </a:lnTo>
                  <a:lnTo>
                    <a:pt x="2095" y="289"/>
                  </a:lnTo>
                  <a:lnTo>
                    <a:pt x="2818" y="72"/>
                  </a:lnTo>
                  <a:lnTo>
                    <a:pt x="3468" y="0"/>
                  </a:lnTo>
                  <a:lnTo>
                    <a:pt x="4190" y="0"/>
                  </a:lnTo>
                  <a:lnTo>
                    <a:pt x="4840" y="217"/>
                  </a:lnTo>
                  <a:lnTo>
                    <a:pt x="5490" y="506"/>
                  </a:lnTo>
                  <a:lnTo>
                    <a:pt x="6068" y="939"/>
                  </a:lnTo>
                  <a:lnTo>
                    <a:pt x="6502" y="1517"/>
                  </a:lnTo>
                  <a:lnTo>
                    <a:pt x="6863" y="2095"/>
                  </a:lnTo>
                  <a:lnTo>
                    <a:pt x="7079" y="2745"/>
                  </a:lnTo>
                  <a:lnTo>
                    <a:pt x="7152" y="3467"/>
                  </a:lnTo>
                  <a:lnTo>
                    <a:pt x="7152" y="4190"/>
                  </a:lnTo>
                  <a:lnTo>
                    <a:pt x="6935" y="4840"/>
                  </a:lnTo>
                  <a:lnTo>
                    <a:pt x="6646" y="5490"/>
                  </a:lnTo>
                  <a:lnTo>
                    <a:pt x="6213" y="6068"/>
                  </a:lnTo>
                  <a:lnTo>
                    <a:pt x="5635" y="6501"/>
                  </a:lnTo>
                  <a:lnTo>
                    <a:pt x="5057" y="6862"/>
                  </a:lnTo>
                  <a:lnTo>
                    <a:pt x="4407" y="7007"/>
                  </a:lnTo>
                  <a:lnTo>
                    <a:pt x="3684" y="71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7"/>
            <p:cNvSpPr/>
            <p:nvPr/>
          </p:nvSpPr>
          <p:spPr>
            <a:xfrm>
              <a:off x="1540050" y="4052050"/>
              <a:ext cx="386475" cy="386475"/>
            </a:xfrm>
            <a:custGeom>
              <a:avLst/>
              <a:gdLst/>
              <a:ahLst/>
              <a:cxnLst/>
              <a:rect l="l" t="t" r="r" b="b"/>
              <a:pathLst>
                <a:path w="15459" h="15459" fill="none" extrusionOk="0">
                  <a:moveTo>
                    <a:pt x="7729" y="1"/>
                  </a:moveTo>
                  <a:lnTo>
                    <a:pt x="7007" y="73"/>
                  </a:lnTo>
                  <a:lnTo>
                    <a:pt x="6357" y="145"/>
                  </a:lnTo>
                  <a:lnTo>
                    <a:pt x="5634" y="290"/>
                  </a:lnTo>
                  <a:lnTo>
                    <a:pt x="4984" y="578"/>
                  </a:lnTo>
                  <a:lnTo>
                    <a:pt x="4262" y="795"/>
                  </a:lnTo>
                  <a:lnTo>
                    <a:pt x="3684" y="1156"/>
                  </a:lnTo>
                  <a:lnTo>
                    <a:pt x="3106" y="1518"/>
                  </a:lnTo>
                  <a:lnTo>
                    <a:pt x="2528" y="1951"/>
                  </a:lnTo>
                  <a:lnTo>
                    <a:pt x="1517" y="3034"/>
                  </a:lnTo>
                  <a:lnTo>
                    <a:pt x="1156" y="3612"/>
                  </a:lnTo>
                  <a:lnTo>
                    <a:pt x="795" y="4262"/>
                  </a:lnTo>
                  <a:lnTo>
                    <a:pt x="506" y="4913"/>
                  </a:lnTo>
                  <a:lnTo>
                    <a:pt x="289" y="5563"/>
                  </a:lnTo>
                  <a:lnTo>
                    <a:pt x="145" y="6285"/>
                  </a:lnTo>
                  <a:lnTo>
                    <a:pt x="0" y="7007"/>
                  </a:lnTo>
                  <a:lnTo>
                    <a:pt x="0" y="7657"/>
                  </a:lnTo>
                  <a:lnTo>
                    <a:pt x="0" y="8380"/>
                  </a:lnTo>
                  <a:lnTo>
                    <a:pt x="72" y="9102"/>
                  </a:lnTo>
                  <a:lnTo>
                    <a:pt x="289" y="9824"/>
                  </a:lnTo>
                  <a:lnTo>
                    <a:pt x="795" y="11125"/>
                  </a:lnTo>
                  <a:lnTo>
                    <a:pt x="1084" y="11775"/>
                  </a:lnTo>
                  <a:lnTo>
                    <a:pt x="1517" y="12353"/>
                  </a:lnTo>
                  <a:lnTo>
                    <a:pt x="1951" y="12858"/>
                  </a:lnTo>
                  <a:lnTo>
                    <a:pt x="2456" y="13436"/>
                  </a:lnTo>
                  <a:lnTo>
                    <a:pt x="2962" y="13869"/>
                  </a:lnTo>
                  <a:lnTo>
                    <a:pt x="4262" y="14592"/>
                  </a:lnTo>
                  <a:lnTo>
                    <a:pt x="4840" y="14881"/>
                  </a:lnTo>
                  <a:lnTo>
                    <a:pt x="5562" y="15170"/>
                  </a:lnTo>
                  <a:lnTo>
                    <a:pt x="6212" y="15314"/>
                  </a:lnTo>
                  <a:lnTo>
                    <a:pt x="6935" y="15386"/>
                  </a:lnTo>
                  <a:lnTo>
                    <a:pt x="7657" y="15459"/>
                  </a:lnTo>
                  <a:lnTo>
                    <a:pt x="8379" y="15459"/>
                  </a:lnTo>
                  <a:lnTo>
                    <a:pt x="9102" y="15386"/>
                  </a:lnTo>
                  <a:lnTo>
                    <a:pt x="9752" y="15170"/>
                  </a:lnTo>
                  <a:lnTo>
                    <a:pt x="10474" y="14953"/>
                  </a:lnTo>
                  <a:lnTo>
                    <a:pt x="11124" y="14736"/>
                  </a:lnTo>
                  <a:lnTo>
                    <a:pt x="11702" y="14375"/>
                  </a:lnTo>
                  <a:lnTo>
                    <a:pt x="12352" y="13942"/>
                  </a:lnTo>
                  <a:lnTo>
                    <a:pt x="12858" y="13508"/>
                  </a:lnTo>
                  <a:lnTo>
                    <a:pt x="13363" y="13003"/>
                  </a:lnTo>
                  <a:lnTo>
                    <a:pt x="13869" y="12425"/>
                  </a:lnTo>
                  <a:lnTo>
                    <a:pt x="14303" y="11847"/>
                  </a:lnTo>
                  <a:lnTo>
                    <a:pt x="14591" y="11197"/>
                  </a:lnTo>
                  <a:lnTo>
                    <a:pt x="14953" y="10619"/>
                  </a:lnTo>
                  <a:lnTo>
                    <a:pt x="15169" y="9897"/>
                  </a:lnTo>
                  <a:lnTo>
                    <a:pt x="15314" y="9247"/>
                  </a:lnTo>
                  <a:lnTo>
                    <a:pt x="15386" y="8524"/>
                  </a:lnTo>
                  <a:lnTo>
                    <a:pt x="15458" y="7802"/>
                  </a:lnTo>
                  <a:lnTo>
                    <a:pt x="15458" y="7080"/>
                  </a:lnTo>
                  <a:lnTo>
                    <a:pt x="15314" y="6357"/>
                  </a:lnTo>
                  <a:lnTo>
                    <a:pt x="15097" y="5707"/>
                  </a:lnTo>
                  <a:lnTo>
                    <a:pt x="14953" y="4985"/>
                  </a:lnTo>
                  <a:lnTo>
                    <a:pt x="14664" y="4335"/>
                  </a:lnTo>
                  <a:lnTo>
                    <a:pt x="14303" y="3757"/>
                  </a:lnTo>
                  <a:lnTo>
                    <a:pt x="13941" y="3107"/>
                  </a:lnTo>
                  <a:lnTo>
                    <a:pt x="13436" y="2601"/>
                  </a:lnTo>
                  <a:lnTo>
                    <a:pt x="12930" y="2095"/>
                  </a:lnTo>
                  <a:lnTo>
                    <a:pt x="12424" y="1590"/>
                  </a:lnTo>
                  <a:lnTo>
                    <a:pt x="11774" y="1229"/>
                  </a:lnTo>
                  <a:lnTo>
                    <a:pt x="11196" y="867"/>
                  </a:lnTo>
                  <a:lnTo>
                    <a:pt x="10546" y="506"/>
                  </a:lnTo>
                  <a:lnTo>
                    <a:pt x="9824" y="362"/>
                  </a:lnTo>
                  <a:lnTo>
                    <a:pt x="9174" y="145"/>
                  </a:lnTo>
                  <a:lnTo>
                    <a:pt x="8452" y="73"/>
                  </a:lnTo>
                  <a:lnTo>
                    <a:pt x="77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7"/>
            <p:cNvSpPr/>
            <p:nvPr/>
          </p:nvSpPr>
          <p:spPr>
            <a:xfrm>
              <a:off x="1536425" y="4050250"/>
              <a:ext cx="391900" cy="391900"/>
            </a:xfrm>
            <a:custGeom>
              <a:avLst/>
              <a:gdLst/>
              <a:ahLst/>
              <a:cxnLst/>
              <a:rect l="l" t="t" r="r" b="b"/>
              <a:pathLst>
                <a:path w="15676" h="15676" fill="none" extrusionOk="0">
                  <a:moveTo>
                    <a:pt x="7802" y="15675"/>
                  </a:moveTo>
                  <a:lnTo>
                    <a:pt x="7802" y="15675"/>
                  </a:lnTo>
                  <a:lnTo>
                    <a:pt x="7080" y="15603"/>
                  </a:lnTo>
                  <a:lnTo>
                    <a:pt x="6357" y="15531"/>
                  </a:lnTo>
                  <a:lnTo>
                    <a:pt x="5635" y="15386"/>
                  </a:lnTo>
                  <a:lnTo>
                    <a:pt x="4985" y="15097"/>
                  </a:lnTo>
                  <a:lnTo>
                    <a:pt x="4335" y="14808"/>
                  </a:lnTo>
                  <a:lnTo>
                    <a:pt x="3685" y="14447"/>
                  </a:lnTo>
                  <a:lnTo>
                    <a:pt x="3035" y="14086"/>
                  </a:lnTo>
                  <a:lnTo>
                    <a:pt x="2529" y="13580"/>
                  </a:lnTo>
                  <a:lnTo>
                    <a:pt x="2023" y="13075"/>
                  </a:lnTo>
                  <a:lnTo>
                    <a:pt x="1518" y="12497"/>
                  </a:lnTo>
                  <a:lnTo>
                    <a:pt x="1157" y="11919"/>
                  </a:lnTo>
                  <a:lnTo>
                    <a:pt x="795" y="11269"/>
                  </a:lnTo>
                  <a:lnTo>
                    <a:pt x="290" y="9896"/>
                  </a:lnTo>
                  <a:lnTo>
                    <a:pt x="73" y="9174"/>
                  </a:lnTo>
                  <a:lnTo>
                    <a:pt x="1" y="8524"/>
                  </a:lnTo>
                  <a:lnTo>
                    <a:pt x="1" y="7729"/>
                  </a:lnTo>
                  <a:lnTo>
                    <a:pt x="1" y="7007"/>
                  </a:lnTo>
                  <a:lnTo>
                    <a:pt x="145" y="6357"/>
                  </a:lnTo>
                  <a:lnTo>
                    <a:pt x="290" y="5635"/>
                  </a:lnTo>
                  <a:lnTo>
                    <a:pt x="506" y="4912"/>
                  </a:lnTo>
                  <a:lnTo>
                    <a:pt x="795" y="4262"/>
                  </a:lnTo>
                  <a:lnTo>
                    <a:pt x="1157" y="3612"/>
                  </a:lnTo>
                  <a:lnTo>
                    <a:pt x="1590" y="3034"/>
                  </a:lnTo>
                  <a:lnTo>
                    <a:pt x="2096" y="2456"/>
                  </a:lnTo>
                  <a:lnTo>
                    <a:pt x="2529" y="1951"/>
                  </a:lnTo>
                  <a:lnTo>
                    <a:pt x="3179" y="1517"/>
                  </a:lnTo>
                  <a:lnTo>
                    <a:pt x="3757" y="1084"/>
                  </a:lnTo>
                  <a:lnTo>
                    <a:pt x="4335" y="723"/>
                  </a:lnTo>
                  <a:lnTo>
                    <a:pt x="5057" y="506"/>
                  </a:lnTo>
                  <a:lnTo>
                    <a:pt x="5707" y="217"/>
                  </a:lnTo>
                  <a:lnTo>
                    <a:pt x="6430" y="73"/>
                  </a:lnTo>
                  <a:lnTo>
                    <a:pt x="7152" y="0"/>
                  </a:lnTo>
                  <a:lnTo>
                    <a:pt x="7874" y="0"/>
                  </a:lnTo>
                  <a:lnTo>
                    <a:pt x="8597" y="0"/>
                  </a:lnTo>
                  <a:lnTo>
                    <a:pt x="9319" y="73"/>
                  </a:lnTo>
                  <a:lnTo>
                    <a:pt x="10041" y="289"/>
                  </a:lnTo>
                  <a:lnTo>
                    <a:pt x="10764" y="506"/>
                  </a:lnTo>
                  <a:lnTo>
                    <a:pt x="11414" y="795"/>
                  </a:lnTo>
                  <a:lnTo>
                    <a:pt x="11992" y="1228"/>
                  </a:lnTo>
                  <a:lnTo>
                    <a:pt x="12642" y="1590"/>
                  </a:lnTo>
                  <a:lnTo>
                    <a:pt x="13147" y="2023"/>
                  </a:lnTo>
                  <a:lnTo>
                    <a:pt x="13725" y="2529"/>
                  </a:lnTo>
                  <a:lnTo>
                    <a:pt x="14159" y="3106"/>
                  </a:lnTo>
                  <a:lnTo>
                    <a:pt x="14520" y="3757"/>
                  </a:lnTo>
                  <a:lnTo>
                    <a:pt x="14953" y="4334"/>
                  </a:lnTo>
                  <a:lnTo>
                    <a:pt x="15170" y="5057"/>
                  </a:lnTo>
                  <a:lnTo>
                    <a:pt x="15387" y="5707"/>
                  </a:lnTo>
                  <a:lnTo>
                    <a:pt x="15531" y="6429"/>
                  </a:lnTo>
                  <a:lnTo>
                    <a:pt x="15676" y="7152"/>
                  </a:lnTo>
                  <a:lnTo>
                    <a:pt x="15676" y="7874"/>
                  </a:lnTo>
                  <a:lnTo>
                    <a:pt x="15676" y="8596"/>
                  </a:lnTo>
                  <a:lnTo>
                    <a:pt x="15603" y="9319"/>
                  </a:lnTo>
                  <a:lnTo>
                    <a:pt x="15387" y="10041"/>
                  </a:lnTo>
                  <a:lnTo>
                    <a:pt x="15170" y="10691"/>
                  </a:lnTo>
                  <a:lnTo>
                    <a:pt x="14809" y="11341"/>
                  </a:lnTo>
                  <a:lnTo>
                    <a:pt x="14520" y="11991"/>
                  </a:lnTo>
                  <a:lnTo>
                    <a:pt x="14086" y="12641"/>
                  </a:lnTo>
                  <a:lnTo>
                    <a:pt x="13581" y="13147"/>
                  </a:lnTo>
                  <a:lnTo>
                    <a:pt x="13147" y="13653"/>
                  </a:lnTo>
                  <a:lnTo>
                    <a:pt x="12569" y="14158"/>
                  </a:lnTo>
                  <a:lnTo>
                    <a:pt x="11919" y="14519"/>
                  </a:lnTo>
                  <a:lnTo>
                    <a:pt x="11341" y="14881"/>
                  </a:lnTo>
                  <a:lnTo>
                    <a:pt x="10619" y="15169"/>
                  </a:lnTo>
                  <a:lnTo>
                    <a:pt x="9969" y="15386"/>
                  </a:lnTo>
                  <a:lnTo>
                    <a:pt x="9247" y="15603"/>
                  </a:lnTo>
                  <a:lnTo>
                    <a:pt x="8524" y="15603"/>
                  </a:lnTo>
                  <a:lnTo>
                    <a:pt x="7802" y="15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7"/>
            <p:cNvSpPr/>
            <p:nvPr/>
          </p:nvSpPr>
          <p:spPr>
            <a:xfrm>
              <a:off x="1514750" y="4028575"/>
              <a:ext cx="435250" cy="433425"/>
            </a:xfrm>
            <a:custGeom>
              <a:avLst/>
              <a:gdLst/>
              <a:ahLst/>
              <a:cxnLst/>
              <a:rect l="l" t="t" r="r" b="b"/>
              <a:pathLst>
                <a:path w="17410" h="17337" fill="none" extrusionOk="0">
                  <a:moveTo>
                    <a:pt x="9247" y="1"/>
                  </a:moveTo>
                  <a:lnTo>
                    <a:pt x="8525" y="1"/>
                  </a:lnTo>
                  <a:lnTo>
                    <a:pt x="7802" y="73"/>
                  </a:lnTo>
                  <a:lnTo>
                    <a:pt x="7152" y="73"/>
                  </a:lnTo>
                  <a:lnTo>
                    <a:pt x="6430" y="290"/>
                  </a:lnTo>
                  <a:lnTo>
                    <a:pt x="5780" y="506"/>
                  </a:lnTo>
                  <a:lnTo>
                    <a:pt x="5057" y="795"/>
                  </a:lnTo>
                  <a:lnTo>
                    <a:pt x="4407" y="1156"/>
                  </a:lnTo>
                  <a:lnTo>
                    <a:pt x="3829" y="1517"/>
                  </a:lnTo>
                  <a:lnTo>
                    <a:pt x="3252" y="1879"/>
                  </a:lnTo>
                  <a:lnTo>
                    <a:pt x="2674" y="2384"/>
                  </a:lnTo>
                  <a:lnTo>
                    <a:pt x="2240" y="2890"/>
                  </a:lnTo>
                  <a:lnTo>
                    <a:pt x="1735" y="3468"/>
                  </a:lnTo>
                  <a:lnTo>
                    <a:pt x="1373" y="4046"/>
                  </a:lnTo>
                  <a:lnTo>
                    <a:pt x="940" y="4696"/>
                  </a:lnTo>
                  <a:lnTo>
                    <a:pt x="723" y="5346"/>
                  </a:lnTo>
                  <a:lnTo>
                    <a:pt x="434" y="5996"/>
                  </a:lnTo>
                  <a:lnTo>
                    <a:pt x="218" y="6718"/>
                  </a:lnTo>
                  <a:lnTo>
                    <a:pt x="145" y="7368"/>
                  </a:lnTo>
                  <a:lnTo>
                    <a:pt x="1" y="8091"/>
                  </a:lnTo>
                  <a:lnTo>
                    <a:pt x="1" y="8813"/>
                  </a:lnTo>
                  <a:lnTo>
                    <a:pt x="73" y="9535"/>
                  </a:lnTo>
                  <a:lnTo>
                    <a:pt x="145" y="10258"/>
                  </a:lnTo>
                  <a:lnTo>
                    <a:pt x="290" y="10980"/>
                  </a:lnTo>
                  <a:lnTo>
                    <a:pt x="507" y="11630"/>
                  </a:lnTo>
                  <a:lnTo>
                    <a:pt x="796" y="12280"/>
                  </a:lnTo>
                  <a:lnTo>
                    <a:pt x="1157" y="12930"/>
                  </a:lnTo>
                  <a:lnTo>
                    <a:pt x="1518" y="13581"/>
                  </a:lnTo>
                  <a:lnTo>
                    <a:pt x="1951" y="14158"/>
                  </a:lnTo>
                  <a:lnTo>
                    <a:pt x="2457" y="14664"/>
                  </a:lnTo>
                  <a:lnTo>
                    <a:pt x="2963" y="15170"/>
                  </a:lnTo>
                  <a:lnTo>
                    <a:pt x="3468" y="15603"/>
                  </a:lnTo>
                  <a:lnTo>
                    <a:pt x="4118" y="16036"/>
                  </a:lnTo>
                  <a:lnTo>
                    <a:pt x="4696" y="16398"/>
                  </a:lnTo>
                  <a:lnTo>
                    <a:pt x="5346" y="16687"/>
                  </a:lnTo>
                  <a:lnTo>
                    <a:pt x="6069" y="16975"/>
                  </a:lnTo>
                  <a:lnTo>
                    <a:pt x="6719" y="17120"/>
                  </a:lnTo>
                  <a:lnTo>
                    <a:pt x="7441" y="17264"/>
                  </a:lnTo>
                  <a:lnTo>
                    <a:pt x="8163" y="17337"/>
                  </a:lnTo>
                  <a:lnTo>
                    <a:pt x="8886" y="17337"/>
                  </a:lnTo>
                  <a:lnTo>
                    <a:pt x="9608" y="17337"/>
                  </a:lnTo>
                  <a:lnTo>
                    <a:pt x="10330" y="17264"/>
                  </a:lnTo>
                  <a:lnTo>
                    <a:pt x="10981" y="17048"/>
                  </a:lnTo>
                  <a:lnTo>
                    <a:pt x="11703" y="16831"/>
                  </a:lnTo>
                  <a:lnTo>
                    <a:pt x="12353" y="16542"/>
                  </a:lnTo>
                  <a:lnTo>
                    <a:pt x="13003" y="16253"/>
                  </a:lnTo>
                  <a:lnTo>
                    <a:pt x="13581" y="15892"/>
                  </a:lnTo>
                  <a:lnTo>
                    <a:pt x="14159" y="15459"/>
                  </a:lnTo>
                  <a:lnTo>
                    <a:pt x="14737" y="15025"/>
                  </a:lnTo>
                  <a:lnTo>
                    <a:pt x="15242" y="14447"/>
                  </a:lnTo>
                  <a:lnTo>
                    <a:pt x="15676" y="13942"/>
                  </a:lnTo>
                  <a:lnTo>
                    <a:pt x="16109" y="13364"/>
                  </a:lnTo>
                  <a:lnTo>
                    <a:pt x="16470" y="12714"/>
                  </a:lnTo>
                  <a:lnTo>
                    <a:pt x="16759" y="12064"/>
                  </a:lnTo>
                  <a:lnTo>
                    <a:pt x="16976" y="11341"/>
                  </a:lnTo>
                  <a:lnTo>
                    <a:pt x="17120" y="10691"/>
                  </a:lnTo>
                  <a:lnTo>
                    <a:pt x="17337" y="9969"/>
                  </a:lnTo>
                  <a:lnTo>
                    <a:pt x="17409" y="9246"/>
                  </a:lnTo>
                  <a:lnTo>
                    <a:pt x="17409" y="8524"/>
                  </a:lnTo>
                  <a:lnTo>
                    <a:pt x="17409" y="7802"/>
                  </a:lnTo>
                  <a:lnTo>
                    <a:pt x="17265" y="7079"/>
                  </a:lnTo>
                  <a:lnTo>
                    <a:pt x="17120" y="6429"/>
                  </a:lnTo>
                  <a:lnTo>
                    <a:pt x="16904" y="5707"/>
                  </a:lnTo>
                  <a:lnTo>
                    <a:pt x="16615" y="5057"/>
                  </a:lnTo>
                  <a:lnTo>
                    <a:pt x="16254" y="4407"/>
                  </a:lnTo>
                  <a:lnTo>
                    <a:pt x="15892" y="3829"/>
                  </a:lnTo>
                  <a:lnTo>
                    <a:pt x="15531" y="3179"/>
                  </a:lnTo>
                  <a:lnTo>
                    <a:pt x="15026" y="2673"/>
                  </a:lnTo>
                  <a:lnTo>
                    <a:pt x="14448" y="2240"/>
                  </a:lnTo>
                  <a:lnTo>
                    <a:pt x="13942" y="1734"/>
                  </a:lnTo>
                  <a:lnTo>
                    <a:pt x="13292" y="1373"/>
                  </a:lnTo>
                  <a:lnTo>
                    <a:pt x="12714" y="940"/>
                  </a:lnTo>
                  <a:lnTo>
                    <a:pt x="12064" y="651"/>
                  </a:lnTo>
                  <a:lnTo>
                    <a:pt x="11414" y="362"/>
                  </a:lnTo>
                  <a:lnTo>
                    <a:pt x="10692" y="217"/>
                  </a:lnTo>
                  <a:lnTo>
                    <a:pt x="9969" y="73"/>
                  </a:lnTo>
                  <a:lnTo>
                    <a:pt x="92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7"/>
            <p:cNvSpPr/>
            <p:nvPr/>
          </p:nvSpPr>
          <p:spPr>
            <a:xfrm>
              <a:off x="1536425" y="4050250"/>
              <a:ext cx="391900" cy="391900"/>
            </a:xfrm>
            <a:custGeom>
              <a:avLst/>
              <a:gdLst/>
              <a:ahLst/>
              <a:cxnLst/>
              <a:rect l="l" t="t" r="r" b="b"/>
              <a:pathLst>
                <a:path w="15676" h="15676" extrusionOk="0">
                  <a:moveTo>
                    <a:pt x="7874" y="73"/>
                  </a:moveTo>
                  <a:lnTo>
                    <a:pt x="8597" y="145"/>
                  </a:lnTo>
                  <a:lnTo>
                    <a:pt x="9319" y="217"/>
                  </a:lnTo>
                  <a:lnTo>
                    <a:pt x="9969" y="434"/>
                  </a:lnTo>
                  <a:lnTo>
                    <a:pt x="10691" y="578"/>
                  </a:lnTo>
                  <a:lnTo>
                    <a:pt x="11341" y="939"/>
                  </a:lnTo>
                  <a:lnTo>
                    <a:pt x="11919" y="1301"/>
                  </a:lnTo>
                  <a:lnTo>
                    <a:pt x="12569" y="1662"/>
                  </a:lnTo>
                  <a:lnTo>
                    <a:pt x="13075" y="2167"/>
                  </a:lnTo>
                  <a:lnTo>
                    <a:pt x="13581" y="2673"/>
                  </a:lnTo>
                  <a:lnTo>
                    <a:pt x="14086" y="3179"/>
                  </a:lnTo>
                  <a:lnTo>
                    <a:pt x="14448" y="3829"/>
                  </a:lnTo>
                  <a:lnTo>
                    <a:pt x="14809" y="4407"/>
                  </a:lnTo>
                  <a:lnTo>
                    <a:pt x="15098" y="5057"/>
                  </a:lnTo>
                  <a:lnTo>
                    <a:pt x="15242" y="5779"/>
                  </a:lnTo>
                  <a:lnTo>
                    <a:pt x="15459" y="6429"/>
                  </a:lnTo>
                  <a:lnTo>
                    <a:pt x="15603" y="7152"/>
                  </a:lnTo>
                  <a:lnTo>
                    <a:pt x="15603" y="7874"/>
                  </a:lnTo>
                  <a:lnTo>
                    <a:pt x="15531" y="8596"/>
                  </a:lnTo>
                  <a:lnTo>
                    <a:pt x="15459" y="9319"/>
                  </a:lnTo>
                  <a:lnTo>
                    <a:pt x="15314" y="9969"/>
                  </a:lnTo>
                  <a:lnTo>
                    <a:pt x="15098" y="10691"/>
                  </a:lnTo>
                  <a:lnTo>
                    <a:pt x="14736" y="11269"/>
                  </a:lnTo>
                  <a:lnTo>
                    <a:pt x="14448" y="11919"/>
                  </a:lnTo>
                  <a:lnTo>
                    <a:pt x="14014" y="12497"/>
                  </a:lnTo>
                  <a:lnTo>
                    <a:pt x="13508" y="13075"/>
                  </a:lnTo>
                  <a:lnTo>
                    <a:pt x="13003" y="13580"/>
                  </a:lnTo>
                  <a:lnTo>
                    <a:pt x="12497" y="14014"/>
                  </a:lnTo>
                  <a:lnTo>
                    <a:pt x="11847" y="14447"/>
                  </a:lnTo>
                  <a:lnTo>
                    <a:pt x="11269" y="14808"/>
                  </a:lnTo>
                  <a:lnTo>
                    <a:pt x="10619" y="15025"/>
                  </a:lnTo>
                  <a:lnTo>
                    <a:pt x="9897" y="15242"/>
                  </a:lnTo>
                  <a:lnTo>
                    <a:pt x="9247" y="15458"/>
                  </a:lnTo>
                  <a:lnTo>
                    <a:pt x="8524" y="15531"/>
                  </a:lnTo>
                  <a:lnTo>
                    <a:pt x="7802" y="15531"/>
                  </a:lnTo>
                  <a:lnTo>
                    <a:pt x="7080" y="15458"/>
                  </a:lnTo>
                  <a:lnTo>
                    <a:pt x="6357" y="15386"/>
                  </a:lnTo>
                  <a:lnTo>
                    <a:pt x="5707" y="15242"/>
                  </a:lnTo>
                  <a:lnTo>
                    <a:pt x="4985" y="14953"/>
                  </a:lnTo>
                  <a:lnTo>
                    <a:pt x="4407" y="14664"/>
                  </a:lnTo>
                  <a:lnTo>
                    <a:pt x="3107" y="13941"/>
                  </a:lnTo>
                  <a:lnTo>
                    <a:pt x="2601" y="13508"/>
                  </a:lnTo>
                  <a:lnTo>
                    <a:pt x="2096" y="12930"/>
                  </a:lnTo>
                  <a:lnTo>
                    <a:pt x="1662" y="12425"/>
                  </a:lnTo>
                  <a:lnTo>
                    <a:pt x="1229" y="11847"/>
                  </a:lnTo>
                  <a:lnTo>
                    <a:pt x="940" y="11197"/>
                  </a:lnTo>
                  <a:lnTo>
                    <a:pt x="434" y="9896"/>
                  </a:lnTo>
                  <a:lnTo>
                    <a:pt x="217" y="9174"/>
                  </a:lnTo>
                  <a:lnTo>
                    <a:pt x="145" y="8452"/>
                  </a:lnTo>
                  <a:lnTo>
                    <a:pt x="145" y="7729"/>
                  </a:lnTo>
                  <a:lnTo>
                    <a:pt x="145" y="7079"/>
                  </a:lnTo>
                  <a:lnTo>
                    <a:pt x="290" y="6357"/>
                  </a:lnTo>
                  <a:lnTo>
                    <a:pt x="434" y="5635"/>
                  </a:lnTo>
                  <a:lnTo>
                    <a:pt x="651" y="4985"/>
                  </a:lnTo>
                  <a:lnTo>
                    <a:pt x="940" y="4334"/>
                  </a:lnTo>
                  <a:lnTo>
                    <a:pt x="1301" y="3684"/>
                  </a:lnTo>
                  <a:lnTo>
                    <a:pt x="1662" y="3106"/>
                  </a:lnTo>
                  <a:lnTo>
                    <a:pt x="2673" y="2023"/>
                  </a:lnTo>
                  <a:lnTo>
                    <a:pt x="3251" y="1590"/>
                  </a:lnTo>
                  <a:lnTo>
                    <a:pt x="3829" y="1228"/>
                  </a:lnTo>
                  <a:lnTo>
                    <a:pt x="4407" y="867"/>
                  </a:lnTo>
                  <a:lnTo>
                    <a:pt x="5129" y="650"/>
                  </a:lnTo>
                  <a:lnTo>
                    <a:pt x="5779" y="362"/>
                  </a:lnTo>
                  <a:lnTo>
                    <a:pt x="6502" y="217"/>
                  </a:lnTo>
                  <a:lnTo>
                    <a:pt x="7152" y="145"/>
                  </a:lnTo>
                  <a:lnTo>
                    <a:pt x="7874" y="73"/>
                  </a:lnTo>
                  <a:close/>
                  <a:moveTo>
                    <a:pt x="7152" y="0"/>
                  </a:moveTo>
                  <a:lnTo>
                    <a:pt x="6430" y="73"/>
                  </a:lnTo>
                  <a:lnTo>
                    <a:pt x="5707" y="217"/>
                  </a:lnTo>
                  <a:lnTo>
                    <a:pt x="5057" y="506"/>
                  </a:lnTo>
                  <a:lnTo>
                    <a:pt x="4335" y="723"/>
                  </a:lnTo>
                  <a:lnTo>
                    <a:pt x="3757" y="1084"/>
                  </a:lnTo>
                  <a:lnTo>
                    <a:pt x="3179" y="1517"/>
                  </a:lnTo>
                  <a:lnTo>
                    <a:pt x="2529" y="1951"/>
                  </a:lnTo>
                  <a:lnTo>
                    <a:pt x="2096" y="2456"/>
                  </a:lnTo>
                  <a:lnTo>
                    <a:pt x="1590" y="3034"/>
                  </a:lnTo>
                  <a:lnTo>
                    <a:pt x="1157" y="3612"/>
                  </a:lnTo>
                  <a:lnTo>
                    <a:pt x="795" y="4262"/>
                  </a:lnTo>
                  <a:lnTo>
                    <a:pt x="506" y="4912"/>
                  </a:lnTo>
                  <a:lnTo>
                    <a:pt x="290" y="5635"/>
                  </a:lnTo>
                  <a:lnTo>
                    <a:pt x="145" y="6357"/>
                  </a:lnTo>
                  <a:lnTo>
                    <a:pt x="1" y="7007"/>
                  </a:lnTo>
                  <a:lnTo>
                    <a:pt x="1" y="7729"/>
                  </a:lnTo>
                  <a:lnTo>
                    <a:pt x="1" y="8524"/>
                  </a:lnTo>
                  <a:lnTo>
                    <a:pt x="73" y="9174"/>
                  </a:lnTo>
                  <a:lnTo>
                    <a:pt x="290" y="9896"/>
                  </a:lnTo>
                  <a:lnTo>
                    <a:pt x="795" y="11269"/>
                  </a:lnTo>
                  <a:lnTo>
                    <a:pt x="1157" y="11919"/>
                  </a:lnTo>
                  <a:lnTo>
                    <a:pt x="1518" y="12497"/>
                  </a:lnTo>
                  <a:lnTo>
                    <a:pt x="2023" y="13075"/>
                  </a:lnTo>
                  <a:lnTo>
                    <a:pt x="2529" y="13580"/>
                  </a:lnTo>
                  <a:lnTo>
                    <a:pt x="3035" y="14086"/>
                  </a:lnTo>
                  <a:lnTo>
                    <a:pt x="3685" y="14447"/>
                  </a:lnTo>
                  <a:lnTo>
                    <a:pt x="4335" y="14808"/>
                  </a:lnTo>
                  <a:lnTo>
                    <a:pt x="4985" y="15097"/>
                  </a:lnTo>
                  <a:lnTo>
                    <a:pt x="5635" y="15386"/>
                  </a:lnTo>
                  <a:lnTo>
                    <a:pt x="6357" y="15531"/>
                  </a:lnTo>
                  <a:lnTo>
                    <a:pt x="7080" y="15603"/>
                  </a:lnTo>
                  <a:lnTo>
                    <a:pt x="7802" y="15675"/>
                  </a:lnTo>
                  <a:lnTo>
                    <a:pt x="8524" y="15603"/>
                  </a:lnTo>
                  <a:lnTo>
                    <a:pt x="9247" y="15603"/>
                  </a:lnTo>
                  <a:lnTo>
                    <a:pt x="9969" y="15386"/>
                  </a:lnTo>
                  <a:lnTo>
                    <a:pt x="10619" y="15169"/>
                  </a:lnTo>
                  <a:lnTo>
                    <a:pt x="11341" y="14881"/>
                  </a:lnTo>
                  <a:lnTo>
                    <a:pt x="11919" y="14519"/>
                  </a:lnTo>
                  <a:lnTo>
                    <a:pt x="12569" y="14158"/>
                  </a:lnTo>
                  <a:lnTo>
                    <a:pt x="13147" y="13653"/>
                  </a:lnTo>
                  <a:lnTo>
                    <a:pt x="13581" y="13147"/>
                  </a:lnTo>
                  <a:lnTo>
                    <a:pt x="14086" y="12641"/>
                  </a:lnTo>
                  <a:lnTo>
                    <a:pt x="14520" y="11991"/>
                  </a:lnTo>
                  <a:lnTo>
                    <a:pt x="14809" y="11341"/>
                  </a:lnTo>
                  <a:lnTo>
                    <a:pt x="15170" y="10691"/>
                  </a:lnTo>
                  <a:lnTo>
                    <a:pt x="15387" y="10041"/>
                  </a:lnTo>
                  <a:lnTo>
                    <a:pt x="15603" y="9319"/>
                  </a:lnTo>
                  <a:lnTo>
                    <a:pt x="15676" y="8596"/>
                  </a:lnTo>
                  <a:lnTo>
                    <a:pt x="15676" y="7874"/>
                  </a:lnTo>
                  <a:lnTo>
                    <a:pt x="15676" y="7152"/>
                  </a:lnTo>
                  <a:lnTo>
                    <a:pt x="15531" y="6429"/>
                  </a:lnTo>
                  <a:lnTo>
                    <a:pt x="15387" y="5707"/>
                  </a:lnTo>
                  <a:lnTo>
                    <a:pt x="15170" y="5057"/>
                  </a:lnTo>
                  <a:lnTo>
                    <a:pt x="14953" y="4334"/>
                  </a:lnTo>
                  <a:lnTo>
                    <a:pt x="14520" y="3757"/>
                  </a:lnTo>
                  <a:lnTo>
                    <a:pt x="14159" y="3106"/>
                  </a:lnTo>
                  <a:lnTo>
                    <a:pt x="13725" y="2529"/>
                  </a:lnTo>
                  <a:lnTo>
                    <a:pt x="13147" y="2023"/>
                  </a:lnTo>
                  <a:lnTo>
                    <a:pt x="12642" y="1590"/>
                  </a:lnTo>
                  <a:lnTo>
                    <a:pt x="11992" y="1228"/>
                  </a:lnTo>
                  <a:lnTo>
                    <a:pt x="11414" y="795"/>
                  </a:lnTo>
                  <a:lnTo>
                    <a:pt x="10764" y="506"/>
                  </a:lnTo>
                  <a:lnTo>
                    <a:pt x="10041" y="289"/>
                  </a:lnTo>
                  <a:lnTo>
                    <a:pt x="9319" y="73"/>
                  </a:lnTo>
                  <a:lnTo>
                    <a:pt x="8597"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7"/>
            <p:cNvSpPr/>
            <p:nvPr/>
          </p:nvSpPr>
          <p:spPr>
            <a:xfrm>
              <a:off x="1540050" y="4052050"/>
              <a:ext cx="386475" cy="386475"/>
            </a:xfrm>
            <a:custGeom>
              <a:avLst/>
              <a:gdLst/>
              <a:ahLst/>
              <a:cxnLst/>
              <a:rect l="l" t="t" r="r" b="b"/>
              <a:pathLst>
                <a:path w="15459" h="15459" fill="none" extrusionOk="0">
                  <a:moveTo>
                    <a:pt x="7657" y="15459"/>
                  </a:moveTo>
                  <a:lnTo>
                    <a:pt x="6935" y="15386"/>
                  </a:lnTo>
                  <a:lnTo>
                    <a:pt x="6212" y="15314"/>
                  </a:lnTo>
                  <a:lnTo>
                    <a:pt x="5562" y="15170"/>
                  </a:lnTo>
                  <a:lnTo>
                    <a:pt x="4840" y="14881"/>
                  </a:lnTo>
                  <a:lnTo>
                    <a:pt x="4262" y="14592"/>
                  </a:lnTo>
                  <a:lnTo>
                    <a:pt x="2962" y="13869"/>
                  </a:lnTo>
                  <a:lnTo>
                    <a:pt x="2456" y="13436"/>
                  </a:lnTo>
                  <a:lnTo>
                    <a:pt x="1951" y="12858"/>
                  </a:lnTo>
                  <a:lnTo>
                    <a:pt x="1517" y="12353"/>
                  </a:lnTo>
                  <a:lnTo>
                    <a:pt x="1084" y="11775"/>
                  </a:lnTo>
                  <a:lnTo>
                    <a:pt x="795" y="11125"/>
                  </a:lnTo>
                  <a:lnTo>
                    <a:pt x="289" y="9824"/>
                  </a:lnTo>
                  <a:lnTo>
                    <a:pt x="72" y="9102"/>
                  </a:lnTo>
                  <a:lnTo>
                    <a:pt x="0" y="8380"/>
                  </a:lnTo>
                  <a:lnTo>
                    <a:pt x="0" y="7657"/>
                  </a:lnTo>
                  <a:lnTo>
                    <a:pt x="0" y="7007"/>
                  </a:lnTo>
                  <a:lnTo>
                    <a:pt x="145" y="6285"/>
                  </a:lnTo>
                  <a:lnTo>
                    <a:pt x="289" y="5563"/>
                  </a:lnTo>
                  <a:lnTo>
                    <a:pt x="506" y="4913"/>
                  </a:lnTo>
                  <a:lnTo>
                    <a:pt x="795" y="4262"/>
                  </a:lnTo>
                  <a:lnTo>
                    <a:pt x="1156" y="3612"/>
                  </a:lnTo>
                  <a:lnTo>
                    <a:pt x="1517" y="3034"/>
                  </a:lnTo>
                  <a:lnTo>
                    <a:pt x="2528" y="1951"/>
                  </a:lnTo>
                  <a:lnTo>
                    <a:pt x="3106" y="1518"/>
                  </a:lnTo>
                  <a:lnTo>
                    <a:pt x="3684" y="1156"/>
                  </a:lnTo>
                  <a:lnTo>
                    <a:pt x="4262" y="795"/>
                  </a:lnTo>
                  <a:lnTo>
                    <a:pt x="4984" y="578"/>
                  </a:lnTo>
                  <a:lnTo>
                    <a:pt x="5634" y="290"/>
                  </a:lnTo>
                  <a:lnTo>
                    <a:pt x="6357" y="145"/>
                  </a:lnTo>
                  <a:lnTo>
                    <a:pt x="7007" y="73"/>
                  </a:lnTo>
                  <a:lnTo>
                    <a:pt x="7729" y="1"/>
                  </a:lnTo>
                  <a:lnTo>
                    <a:pt x="8452" y="73"/>
                  </a:lnTo>
                  <a:lnTo>
                    <a:pt x="9174" y="145"/>
                  </a:lnTo>
                  <a:lnTo>
                    <a:pt x="9824" y="362"/>
                  </a:lnTo>
                  <a:lnTo>
                    <a:pt x="10546" y="506"/>
                  </a:lnTo>
                  <a:lnTo>
                    <a:pt x="11196" y="867"/>
                  </a:lnTo>
                  <a:lnTo>
                    <a:pt x="11774" y="1229"/>
                  </a:lnTo>
                  <a:lnTo>
                    <a:pt x="12424" y="1590"/>
                  </a:lnTo>
                  <a:lnTo>
                    <a:pt x="12930" y="2095"/>
                  </a:lnTo>
                  <a:lnTo>
                    <a:pt x="13436" y="2601"/>
                  </a:lnTo>
                  <a:lnTo>
                    <a:pt x="13941" y="3107"/>
                  </a:lnTo>
                  <a:lnTo>
                    <a:pt x="14303" y="3757"/>
                  </a:lnTo>
                  <a:lnTo>
                    <a:pt x="14664" y="4335"/>
                  </a:lnTo>
                  <a:lnTo>
                    <a:pt x="14953" y="4985"/>
                  </a:lnTo>
                  <a:lnTo>
                    <a:pt x="15097" y="5707"/>
                  </a:lnTo>
                  <a:lnTo>
                    <a:pt x="15314" y="6357"/>
                  </a:lnTo>
                  <a:lnTo>
                    <a:pt x="15458" y="7080"/>
                  </a:lnTo>
                  <a:lnTo>
                    <a:pt x="15458" y="7802"/>
                  </a:lnTo>
                  <a:lnTo>
                    <a:pt x="15386" y="8524"/>
                  </a:lnTo>
                  <a:lnTo>
                    <a:pt x="15314" y="9247"/>
                  </a:lnTo>
                  <a:lnTo>
                    <a:pt x="15169" y="9897"/>
                  </a:lnTo>
                  <a:lnTo>
                    <a:pt x="14953" y="10619"/>
                  </a:lnTo>
                  <a:lnTo>
                    <a:pt x="14591" y="11197"/>
                  </a:lnTo>
                  <a:lnTo>
                    <a:pt x="14303" y="11847"/>
                  </a:lnTo>
                  <a:lnTo>
                    <a:pt x="13869" y="12425"/>
                  </a:lnTo>
                  <a:lnTo>
                    <a:pt x="13363" y="13003"/>
                  </a:lnTo>
                  <a:lnTo>
                    <a:pt x="12858" y="13508"/>
                  </a:lnTo>
                  <a:lnTo>
                    <a:pt x="12352" y="13942"/>
                  </a:lnTo>
                  <a:lnTo>
                    <a:pt x="11702" y="14375"/>
                  </a:lnTo>
                  <a:lnTo>
                    <a:pt x="11124" y="14736"/>
                  </a:lnTo>
                  <a:lnTo>
                    <a:pt x="10474" y="14953"/>
                  </a:lnTo>
                  <a:lnTo>
                    <a:pt x="9752" y="15170"/>
                  </a:lnTo>
                  <a:lnTo>
                    <a:pt x="9102" y="15386"/>
                  </a:lnTo>
                  <a:lnTo>
                    <a:pt x="8379" y="15459"/>
                  </a:lnTo>
                  <a:lnTo>
                    <a:pt x="7657" y="15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7"/>
            <p:cNvSpPr/>
            <p:nvPr/>
          </p:nvSpPr>
          <p:spPr>
            <a:xfrm>
              <a:off x="1536425" y="4050250"/>
              <a:ext cx="391900" cy="391900"/>
            </a:xfrm>
            <a:custGeom>
              <a:avLst/>
              <a:gdLst/>
              <a:ahLst/>
              <a:cxnLst/>
              <a:rect l="l" t="t" r="r" b="b"/>
              <a:pathLst>
                <a:path w="15676" h="15676" fill="none" extrusionOk="0">
                  <a:moveTo>
                    <a:pt x="7874" y="0"/>
                  </a:moveTo>
                  <a:lnTo>
                    <a:pt x="7152" y="0"/>
                  </a:lnTo>
                  <a:lnTo>
                    <a:pt x="6430" y="73"/>
                  </a:lnTo>
                  <a:lnTo>
                    <a:pt x="5707" y="217"/>
                  </a:lnTo>
                  <a:lnTo>
                    <a:pt x="5057" y="506"/>
                  </a:lnTo>
                  <a:lnTo>
                    <a:pt x="4335" y="723"/>
                  </a:lnTo>
                  <a:lnTo>
                    <a:pt x="3757" y="1084"/>
                  </a:lnTo>
                  <a:lnTo>
                    <a:pt x="3179" y="1517"/>
                  </a:lnTo>
                  <a:lnTo>
                    <a:pt x="2529" y="1951"/>
                  </a:lnTo>
                  <a:lnTo>
                    <a:pt x="2096" y="2456"/>
                  </a:lnTo>
                  <a:lnTo>
                    <a:pt x="1590" y="3034"/>
                  </a:lnTo>
                  <a:lnTo>
                    <a:pt x="1157" y="3612"/>
                  </a:lnTo>
                  <a:lnTo>
                    <a:pt x="795" y="4262"/>
                  </a:lnTo>
                  <a:lnTo>
                    <a:pt x="506" y="4912"/>
                  </a:lnTo>
                  <a:lnTo>
                    <a:pt x="290" y="5635"/>
                  </a:lnTo>
                  <a:lnTo>
                    <a:pt x="145" y="6357"/>
                  </a:lnTo>
                  <a:lnTo>
                    <a:pt x="1" y="7007"/>
                  </a:lnTo>
                  <a:lnTo>
                    <a:pt x="1" y="7729"/>
                  </a:lnTo>
                  <a:lnTo>
                    <a:pt x="1" y="8524"/>
                  </a:lnTo>
                  <a:lnTo>
                    <a:pt x="73" y="9174"/>
                  </a:lnTo>
                  <a:lnTo>
                    <a:pt x="290" y="9896"/>
                  </a:lnTo>
                  <a:lnTo>
                    <a:pt x="795" y="11269"/>
                  </a:lnTo>
                  <a:lnTo>
                    <a:pt x="1157" y="11919"/>
                  </a:lnTo>
                  <a:lnTo>
                    <a:pt x="1518" y="12497"/>
                  </a:lnTo>
                  <a:lnTo>
                    <a:pt x="2023" y="13075"/>
                  </a:lnTo>
                  <a:lnTo>
                    <a:pt x="2529" y="13580"/>
                  </a:lnTo>
                  <a:lnTo>
                    <a:pt x="3035" y="14086"/>
                  </a:lnTo>
                  <a:lnTo>
                    <a:pt x="3685" y="14447"/>
                  </a:lnTo>
                  <a:lnTo>
                    <a:pt x="4335" y="14808"/>
                  </a:lnTo>
                  <a:lnTo>
                    <a:pt x="4985" y="15097"/>
                  </a:lnTo>
                  <a:lnTo>
                    <a:pt x="5635" y="15386"/>
                  </a:lnTo>
                  <a:lnTo>
                    <a:pt x="6357" y="15531"/>
                  </a:lnTo>
                  <a:lnTo>
                    <a:pt x="7080" y="15603"/>
                  </a:lnTo>
                  <a:lnTo>
                    <a:pt x="7802" y="15675"/>
                  </a:lnTo>
                  <a:lnTo>
                    <a:pt x="7802" y="15675"/>
                  </a:lnTo>
                  <a:lnTo>
                    <a:pt x="8524" y="15603"/>
                  </a:lnTo>
                  <a:lnTo>
                    <a:pt x="9247" y="15603"/>
                  </a:lnTo>
                  <a:lnTo>
                    <a:pt x="9969" y="15386"/>
                  </a:lnTo>
                  <a:lnTo>
                    <a:pt x="10619" y="15169"/>
                  </a:lnTo>
                  <a:lnTo>
                    <a:pt x="11341" y="14881"/>
                  </a:lnTo>
                  <a:lnTo>
                    <a:pt x="11919" y="14519"/>
                  </a:lnTo>
                  <a:lnTo>
                    <a:pt x="12569" y="14158"/>
                  </a:lnTo>
                  <a:lnTo>
                    <a:pt x="13147" y="13653"/>
                  </a:lnTo>
                  <a:lnTo>
                    <a:pt x="13581" y="13147"/>
                  </a:lnTo>
                  <a:lnTo>
                    <a:pt x="14086" y="12641"/>
                  </a:lnTo>
                  <a:lnTo>
                    <a:pt x="14520" y="11991"/>
                  </a:lnTo>
                  <a:lnTo>
                    <a:pt x="14809" y="11341"/>
                  </a:lnTo>
                  <a:lnTo>
                    <a:pt x="15170" y="10691"/>
                  </a:lnTo>
                  <a:lnTo>
                    <a:pt x="15387" y="10041"/>
                  </a:lnTo>
                  <a:lnTo>
                    <a:pt x="15603" y="9319"/>
                  </a:lnTo>
                  <a:lnTo>
                    <a:pt x="15676" y="8596"/>
                  </a:lnTo>
                  <a:lnTo>
                    <a:pt x="15676" y="7874"/>
                  </a:lnTo>
                  <a:lnTo>
                    <a:pt x="15676" y="7152"/>
                  </a:lnTo>
                  <a:lnTo>
                    <a:pt x="15531" y="6429"/>
                  </a:lnTo>
                  <a:lnTo>
                    <a:pt x="15387" y="5707"/>
                  </a:lnTo>
                  <a:lnTo>
                    <a:pt x="15170" y="5057"/>
                  </a:lnTo>
                  <a:lnTo>
                    <a:pt x="14953" y="4334"/>
                  </a:lnTo>
                  <a:lnTo>
                    <a:pt x="14520" y="3757"/>
                  </a:lnTo>
                  <a:lnTo>
                    <a:pt x="14159" y="3106"/>
                  </a:lnTo>
                  <a:lnTo>
                    <a:pt x="13725" y="2529"/>
                  </a:lnTo>
                  <a:lnTo>
                    <a:pt x="13147" y="2023"/>
                  </a:lnTo>
                  <a:lnTo>
                    <a:pt x="12642" y="1590"/>
                  </a:lnTo>
                  <a:lnTo>
                    <a:pt x="11992" y="1228"/>
                  </a:lnTo>
                  <a:lnTo>
                    <a:pt x="11414" y="795"/>
                  </a:lnTo>
                  <a:lnTo>
                    <a:pt x="10764" y="506"/>
                  </a:lnTo>
                  <a:lnTo>
                    <a:pt x="10041" y="289"/>
                  </a:lnTo>
                  <a:lnTo>
                    <a:pt x="9319" y="73"/>
                  </a:lnTo>
                  <a:lnTo>
                    <a:pt x="8597" y="0"/>
                  </a:lnTo>
                  <a:lnTo>
                    <a:pt x="78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7"/>
            <p:cNvSpPr/>
            <p:nvPr/>
          </p:nvSpPr>
          <p:spPr>
            <a:xfrm>
              <a:off x="1642975" y="4156800"/>
              <a:ext cx="178800" cy="178800"/>
            </a:xfrm>
            <a:custGeom>
              <a:avLst/>
              <a:gdLst/>
              <a:ahLst/>
              <a:cxnLst/>
              <a:rect l="l" t="t" r="r" b="b"/>
              <a:pathLst>
                <a:path w="7152" h="7152" extrusionOk="0">
                  <a:moveTo>
                    <a:pt x="3396" y="2890"/>
                  </a:moveTo>
                  <a:lnTo>
                    <a:pt x="3973" y="2962"/>
                  </a:lnTo>
                  <a:lnTo>
                    <a:pt x="4262" y="3395"/>
                  </a:lnTo>
                  <a:lnTo>
                    <a:pt x="4190" y="3901"/>
                  </a:lnTo>
                  <a:lnTo>
                    <a:pt x="3757" y="4262"/>
                  </a:lnTo>
                  <a:lnTo>
                    <a:pt x="3179" y="4190"/>
                  </a:lnTo>
                  <a:lnTo>
                    <a:pt x="2890" y="3684"/>
                  </a:lnTo>
                  <a:lnTo>
                    <a:pt x="2962" y="3178"/>
                  </a:lnTo>
                  <a:lnTo>
                    <a:pt x="3396" y="2890"/>
                  </a:lnTo>
                  <a:close/>
                  <a:moveTo>
                    <a:pt x="3468" y="0"/>
                  </a:moveTo>
                  <a:lnTo>
                    <a:pt x="2818" y="72"/>
                  </a:lnTo>
                  <a:lnTo>
                    <a:pt x="2095" y="289"/>
                  </a:lnTo>
                  <a:lnTo>
                    <a:pt x="1517" y="650"/>
                  </a:lnTo>
                  <a:lnTo>
                    <a:pt x="1012" y="1084"/>
                  </a:lnTo>
                  <a:lnTo>
                    <a:pt x="578" y="1662"/>
                  </a:lnTo>
                  <a:lnTo>
                    <a:pt x="217" y="2312"/>
                  </a:lnTo>
                  <a:lnTo>
                    <a:pt x="1" y="2962"/>
                  </a:lnTo>
                  <a:lnTo>
                    <a:pt x="1" y="3684"/>
                  </a:lnTo>
                  <a:lnTo>
                    <a:pt x="73" y="4334"/>
                  </a:lnTo>
                  <a:lnTo>
                    <a:pt x="290" y="4984"/>
                  </a:lnTo>
                  <a:lnTo>
                    <a:pt x="651" y="5634"/>
                  </a:lnTo>
                  <a:lnTo>
                    <a:pt x="1156" y="6140"/>
                  </a:lnTo>
                  <a:lnTo>
                    <a:pt x="1662" y="6573"/>
                  </a:lnTo>
                  <a:lnTo>
                    <a:pt x="2312" y="6935"/>
                  </a:lnTo>
                  <a:lnTo>
                    <a:pt x="2962" y="7079"/>
                  </a:lnTo>
                  <a:lnTo>
                    <a:pt x="3684" y="7151"/>
                  </a:lnTo>
                  <a:lnTo>
                    <a:pt x="4407" y="7007"/>
                  </a:lnTo>
                  <a:lnTo>
                    <a:pt x="5057" y="6862"/>
                  </a:lnTo>
                  <a:lnTo>
                    <a:pt x="5635" y="6501"/>
                  </a:lnTo>
                  <a:lnTo>
                    <a:pt x="6213" y="6068"/>
                  </a:lnTo>
                  <a:lnTo>
                    <a:pt x="6646" y="5490"/>
                  </a:lnTo>
                  <a:lnTo>
                    <a:pt x="6935" y="4840"/>
                  </a:lnTo>
                  <a:lnTo>
                    <a:pt x="7152" y="4190"/>
                  </a:lnTo>
                  <a:lnTo>
                    <a:pt x="7152" y="3467"/>
                  </a:lnTo>
                  <a:lnTo>
                    <a:pt x="7079" y="2745"/>
                  </a:lnTo>
                  <a:lnTo>
                    <a:pt x="6863" y="2095"/>
                  </a:lnTo>
                  <a:lnTo>
                    <a:pt x="6502" y="1517"/>
                  </a:lnTo>
                  <a:lnTo>
                    <a:pt x="6068" y="939"/>
                  </a:lnTo>
                  <a:lnTo>
                    <a:pt x="5490" y="506"/>
                  </a:lnTo>
                  <a:lnTo>
                    <a:pt x="4840" y="217"/>
                  </a:lnTo>
                  <a:lnTo>
                    <a:pt x="41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7"/>
            <p:cNvSpPr/>
            <p:nvPr/>
          </p:nvSpPr>
          <p:spPr>
            <a:xfrm>
              <a:off x="1715200" y="4229025"/>
              <a:ext cx="34350" cy="34325"/>
            </a:xfrm>
            <a:custGeom>
              <a:avLst/>
              <a:gdLst/>
              <a:ahLst/>
              <a:cxnLst/>
              <a:rect l="l" t="t" r="r" b="b"/>
              <a:pathLst>
                <a:path w="1374" h="1373" fill="none" extrusionOk="0">
                  <a:moveTo>
                    <a:pt x="868" y="1373"/>
                  </a:moveTo>
                  <a:lnTo>
                    <a:pt x="290" y="1301"/>
                  </a:lnTo>
                  <a:lnTo>
                    <a:pt x="1" y="795"/>
                  </a:lnTo>
                  <a:lnTo>
                    <a:pt x="73" y="289"/>
                  </a:lnTo>
                  <a:lnTo>
                    <a:pt x="507" y="1"/>
                  </a:lnTo>
                  <a:lnTo>
                    <a:pt x="1084" y="73"/>
                  </a:lnTo>
                  <a:lnTo>
                    <a:pt x="1373" y="506"/>
                  </a:lnTo>
                  <a:lnTo>
                    <a:pt x="1301" y="1012"/>
                  </a:lnTo>
                  <a:lnTo>
                    <a:pt x="868" y="1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7"/>
            <p:cNvSpPr/>
            <p:nvPr/>
          </p:nvSpPr>
          <p:spPr>
            <a:xfrm>
              <a:off x="1642975" y="4156800"/>
              <a:ext cx="178800" cy="178800"/>
            </a:xfrm>
            <a:custGeom>
              <a:avLst/>
              <a:gdLst/>
              <a:ahLst/>
              <a:cxnLst/>
              <a:rect l="l" t="t" r="r" b="b"/>
              <a:pathLst>
                <a:path w="7152" h="7152" fill="none" extrusionOk="0">
                  <a:moveTo>
                    <a:pt x="3468" y="0"/>
                  </a:moveTo>
                  <a:lnTo>
                    <a:pt x="2818" y="72"/>
                  </a:lnTo>
                  <a:lnTo>
                    <a:pt x="2095" y="289"/>
                  </a:lnTo>
                  <a:lnTo>
                    <a:pt x="1517" y="650"/>
                  </a:lnTo>
                  <a:lnTo>
                    <a:pt x="1012" y="1084"/>
                  </a:lnTo>
                  <a:lnTo>
                    <a:pt x="578" y="1662"/>
                  </a:lnTo>
                  <a:lnTo>
                    <a:pt x="217" y="2312"/>
                  </a:lnTo>
                  <a:lnTo>
                    <a:pt x="1" y="2962"/>
                  </a:lnTo>
                  <a:lnTo>
                    <a:pt x="1" y="3684"/>
                  </a:lnTo>
                  <a:lnTo>
                    <a:pt x="73" y="4334"/>
                  </a:lnTo>
                  <a:lnTo>
                    <a:pt x="290" y="4984"/>
                  </a:lnTo>
                  <a:lnTo>
                    <a:pt x="651" y="5634"/>
                  </a:lnTo>
                  <a:lnTo>
                    <a:pt x="1156" y="6140"/>
                  </a:lnTo>
                  <a:lnTo>
                    <a:pt x="1662" y="6573"/>
                  </a:lnTo>
                  <a:lnTo>
                    <a:pt x="2312" y="6935"/>
                  </a:lnTo>
                  <a:lnTo>
                    <a:pt x="2962" y="7079"/>
                  </a:lnTo>
                  <a:lnTo>
                    <a:pt x="3684" y="7151"/>
                  </a:lnTo>
                  <a:lnTo>
                    <a:pt x="4407" y="7007"/>
                  </a:lnTo>
                  <a:lnTo>
                    <a:pt x="5057" y="6862"/>
                  </a:lnTo>
                  <a:lnTo>
                    <a:pt x="5635" y="6501"/>
                  </a:lnTo>
                  <a:lnTo>
                    <a:pt x="6213" y="6068"/>
                  </a:lnTo>
                  <a:lnTo>
                    <a:pt x="6646" y="5490"/>
                  </a:lnTo>
                  <a:lnTo>
                    <a:pt x="6935" y="4840"/>
                  </a:lnTo>
                  <a:lnTo>
                    <a:pt x="7152" y="4190"/>
                  </a:lnTo>
                  <a:lnTo>
                    <a:pt x="7152" y="3467"/>
                  </a:lnTo>
                  <a:lnTo>
                    <a:pt x="7079" y="2745"/>
                  </a:lnTo>
                  <a:lnTo>
                    <a:pt x="6863" y="2095"/>
                  </a:lnTo>
                  <a:lnTo>
                    <a:pt x="6502" y="1517"/>
                  </a:lnTo>
                  <a:lnTo>
                    <a:pt x="6068" y="939"/>
                  </a:lnTo>
                  <a:lnTo>
                    <a:pt x="5490" y="506"/>
                  </a:lnTo>
                  <a:lnTo>
                    <a:pt x="4840" y="217"/>
                  </a:lnTo>
                  <a:lnTo>
                    <a:pt x="4190" y="0"/>
                  </a:lnTo>
                  <a:lnTo>
                    <a:pt x="346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7"/>
            <p:cNvSpPr/>
            <p:nvPr/>
          </p:nvSpPr>
          <p:spPr>
            <a:xfrm>
              <a:off x="1715200" y="4229025"/>
              <a:ext cx="34350" cy="34325"/>
            </a:xfrm>
            <a:custGeom>
              <a:avLst/>
              <a:gdLst/>
              <a:ahLst/>
              <a:cxnLst/>
              <a:rect l="l" t="t" r="r" b="b"/>
              <a:pathLst>
                <a:path w="1374" h="1373" extrusionOk="0">
                  <a:moveTo>
                    <a:pt x="507" y="1"/>
                  </a:moveTo>
                  <a:lnTo>
                    <a:pt x="73" y="289"/>
                  </a:lnTo>
                  <a:lnTo>
                    <a:pt x="1" y="795"/>
                  </a:lnTo>
                  <a:lnTo>
                    <a:pt x="290" y="1301"/>
                  </a:lnTo>
                  <a:lnTo>
                    <a:pt x="868" y="1373"/>
                  </a:lnTo>
                  <a:lnTo>
                    <a:pt x="1301" y="1012"/>
                  </a:lnTo>
                  <a:lnTo>
                    <a:pt x="1373" y="506"/>
                  </a:lnTo>
                  <a:lnTo>
                    <a:pt x="1084" y="73"/>
                  </a:lnTo>
                  <a:lnTo>
                    <a:pt x="507" y="1"/>
                  </a:lnTo>
                  <a:close/>
                </a:path>
              </a:pathLst>
            </a:custGeom>
            <a:solidFill>
              <a:srgbClr val="F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7"/>
            <p:cNvSpPr/>
            <p:nvPr/>
          </p:nvSpPr>
          <p:spPr>
            <a:xfrm>
              <a:off x="1715200" y="4229025"/>
              <a:ext cx="34350" cy="34325"/>
            </a:xfrm>
            <a:custGeom>
              <a:avLst/>
              <a:gdLst/>
              <a:ahLst/>
              <a:cxnLst/>
              <a:rect l="l" t="t" r="r" b="b"/>
              <a:pathLst>
                <a:path w="1374" h="1373" fill="none" extrusionOk="0">
                  <a:moveTo>
                    <a:pt x="507" y="1"/>
                  </a:moveTo>
                  <a:lnTo>
                    <a:pt x="73" y="289"/>
                  </a:lnTo>
                  <a:lnTo>
                    <a:pt x="1" y="795"/>
                  </a:lnTo>
                  <a:lnTo>
                    <a:pt x="290" y="1301"/>
                  </a:lnTo>
                  <a:lnTo>
                    <a:pt x="868" y="1373"/>
                  </a:lnTo>
                  <a:lnTo>
                    <a:pt x="1301" y="1012"/>
                  </a:lnTo>
                  <a:lnTo>
                    <a:pt x="1373" y="506"/>
                  </a:lnTo>
                  <a:lnTo>
                    <a:pt x="1084" y="73"/>
                  </a:lnTo>
                  <a:lnTo>
                    <a:pt x="5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67"/>
          <p:cNvGrpSpPr/>
          <p:nvPr/>
        </p:nvGrpSpPr>
        <p:grpSpPr>
          <a:xfrm>
            <a:off x="7931279" y="833678"/>
            <a:ext cx="232893" cy="320502"/>
            <a:chOff x="3474100" y="4592000"/>
            <a:chExt cx="196850" cy="270900"/>
          </a:xfrm>
        </p:grpSpPr>
        <p:sp>
          <p:nvSpPr>
            <p:cNvPr id="1053" name="Google Shape;1053;p67"/>
            <p:cNvSpPr/>
            <p:nvPr/>
          </p:nvSpPr>
          <p:spPr>
            <a:xfrm>
              <a:off x="3474100" y="4592000"/>
              <a:ext cx="196850" cy="270900"/>
            </a:xfrm>
            <a:custGeom>
              <a:avLst/>
              <a:gdLst/>
              <a:ahLst/>
              <a:cxnLst/>
              <a:rect l="l" t="t" r="r" b="b"/>
              <a:pathLst>
                <a:path w="7874" h="10836" extrusionOk="0">
                  <a:moveTo>
                    <a:pt x="6718" y="0"/>
                  </a:moveTo>
                  <a:lnTo>
                    <a:pt x="6068" y="289"/>
                  </a:lnTo>
                  <a:lnTo>
                    <a:pt x="5418" y="578"/>
                  </a:lnTo>
                  <a:lnTo>
                    <a:pt x="4840" y="867"/>
                  </a:lnTo>
                  <a:lnTo>
                    <a:pt x="4190" y="1228"/>
                  </a:lnTo>
                  <a:lnTo>
                    <a:pt x="3612" y="1517"/>
                  </a:lnTo>
                  <a:lnTo>
                    <a:pt x="2962" y="1806"/>
                  </a:lnTo>
                  <a:lnTo>
                    <a:pt x="2312" y="2095"/>
                  </a:lnTo>
                  <a:lnTo>
                    <a:pt x="1734" y="2456"/>
                  </a:lnTo>
                  <a:lnTo>
                    <a:pt x="1084" y="2745"/>
                  </a:lnTo>
                  <a:lnTo>
                    <a:pt x="1229" y="3468"/>
                  </a:lnTo>
                  <a:lnTo>
                    <a:pt x="1373" y="4262"/>
                  </a:lnTo>
                  <a:lnTo>
                    <a:pt x="1517" y="4985"/>
                  </a:lnTo>
                  <a:lnTo>
                    <a:pt x="1662" y="5707"/>
                  </a:lnTo>
                  <a:lnTo>
                    <a:pt x="1806" y="6429"/>
                  </a:lnTo>
                  <a:lnTo>
                    <a:pt x="1879" y="7152"/>
                  </a:lnTo>
                  <a:lnTo>
                    <a:pt x="2023" y="7874"/>
                  </a:lnTo>
                  <a:lnTo>
                    <a:pt x="2095" y="8669"/>
                  </a:lnTo>
                  <a:lnTo>
                    <a:pt x="1445" y="8669"/>
                  </a:lnTo>
                  <a:lnTo>
                    <a:pt x="867" y="8885"/>
                  </a:lnTo>
                  <a:lnTo>
                    <a:pt x="362" y="9319"/>
                  </a:lnTo>
                  <a:lnTo>
                    <a:pt x="1" y="9897"/>
                  </a:lnTo>
                  <a:lnTo>
                    <a:pt x="73" y="10547"/>
                  </a:lnTo>
                  <a:lnTo>
                    <a:pt x="723" y="10836"/>
                  </a:lnTo>
                  <a:lnTo>
                    <a:pt x="1445" y="10763"/>
                  </a:lnTo>
                  <a:lnTo>
                    <a:pt x="2095" y="10402"/>
                  </a:lnTo>
                  <a:lnTo>
                    <a:pt x="2601" y="9969"/>
                  </a:lnTo>
                  <a:lnTo>
                    <a:pt x="2890" y="9319"/>
                  </a:lnTo>
                  <a:lnTo>
                    <a:pt x="2818" y="8596"/>
                  </a:lnTo>
                  <a:lnTo>
                    <a:pt x="2745" y="7802"/>
                  </a:lnTo>
                  <a:lnTo>
                    <a:pt x="2673" y="7079"/>
                  </a:lnTo>
                  <a:lnTo>
                    <a:pt x="2456" y="6357"/>
                  </a:lnTo>
                  <a:lnTo>
                    <a:pt x="2312" y="5635"/>
                  </a:lnTo>
                  <a:lnTo>
                    <a:pt x="2240" y="4840"/>
                  </a:lnTo>
                  <a:lnTo>
                    <a:pt x="2095" y="4118"/>
                  </a:lnTo>
                  <a:lnTo>
                    <a:pt x="1879" y="3395"/>
                  </a:lnTo>
                  <a:lnTo>
                    <a:pt x="2529" y="3107"/>
                  </a:lnTo>
                  <a:lnTo>
                    <a:pt x="3107" y="2745"/>
                  </a:lnTo>
                  <a:lnTo>
                    <a:pt x="3757" y="2456"/>
                  </a:lnTo>
                  <a:lnTo>
                    <a:pt x="4335" y="2168"/>
                  </a:lnTo>
                  <a:lnTo>
                    <a:pt x="4985" y="1879"/>
                  </a:lnTo>
                  <a:lnTo>
                    <a:pt x="5563" y="1590"/>
                  </a:lnTo>
                  <a:lnTo>
                    <a:pt x="6213" y="1228"/>
                  </a:lnTo>
                  <a:lnTo>
                    <a:pt x="6357" y="1951"/>
                  </a:lnTo>
                  <a:lnTo>
                    <a:pt x="6502" y="2673"/>
                  </a:lnTo>
                  <a:lnTo>
                    <a:pt x="6646" y="3323"/>
                  </a:lnTo>
                  <a:lnTo>
                    <a:pt x="6718" y="4046"/>
                  </a:lnTo>
                  <a:lnTo>
                    <a:pt x="6863" y="4768"/>
                  </a:lnTo>
                  <a:lnTo>
                    <a:pt x="7007" y="5418"/>
                  </a:lnTo>
                  <a:lnTo>
                    <a:pt x="7079" y="6140"/>
                  </a:lnTo>
                  <a:lnTo>
                    <a:pt x="6429" y="6140"/>
                  </a:lnTo>
                  <a:lnTo>
                    <a:pt x="5851" y="6429"/>
                  </a:lnTo>
                  <a:lnTo>
                    <a:pt x="5346" y="6863"/>
                  </a:lnTo>
                  <a:lnTo>
                    <a:pt x="4985" y="7441"/>
                  </a:lnTo>
                  <a:lnTo>
                    <a:pt x="5129" y="8091"/>
                  </a:lnTo>
                  <a:lnTo>
                    <a:pt x="5707" y="8380"/>
                  </a:lnTo>
                  <a:lnTo>
                    <a:pt x="6429" y="8235"/>
                  </a:lnTo>
                  <a:lnTo>
                    <a:pt x="7079" y="7946"/>
                  </a:lnTo>
                  <a:lnTo>
                    <a:pt x="7585" y="7513"/>
                  </a:lnTo>
                  <a:lnTo>
                    <a:pt x="7874" y="6863"/>
                  </a:lnTo>
                  <a:lnTo>
                    <a:pt x="7874" y="6140"/>
                  </a:lnTo>
                  <a:lnTo>
                    <a:pt x="7730" y="5490"/>
                  </a:lnTo>
                  <a:lnTo>
                    <a:pt x="7657" y="4768"/>
                  </a:lnTo>
                  <a:lnTo>
                    <a:pt x="7513" y="4118"/>
                  </a:lnTo>
                  <a:lnTo>
                    <a:pt x="7441" y="3395"/>
                  </a:lnTo>
                  <a:lnTo>
                    <a:pt x="7296" y="2745"/>
                  </a:lnTo>
                  <a:lnTo>
                    <a:pt x="7152" y="2023"/>
                  </a:lnTo>
                  <a:lnTo>
                    <a:pt x="7007" y="1373"/>
                  </a:lnTo>
                  <a:lnTo>
                    <a:pt x="6863" y="651"/>
                  </a:lnTo>
                  <a:lnTo>
                    <a:pt x="6718" y="0"/>
                  </a:lnTo>
                  <a:close/>
                </a:path>
              </a:pathLst>
            </a:custGeom>
            <a:solidFill>
              <a:srgbClr val="288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7"/>
            <p:cNvSpPr/>
            <p:nvPr/>
          </p:nvSpPr>
          <p:spPr>
            <a:xfrm>
              <a:off x="3474100" y="4592000"/>
              <a:ext cx="196850" cy="270900"/>
            </a:xfrm>
            <a:custGeom>
              <a:avLst/>
              <a:gdLst/>
              <a:ahLst/>
              <a:cxnLst/>
              <a:rect l="l" t="t" r="r" b="b"/>
              <a:pathLst>
                <a:path w="7874" h="10836" fill="none" extrusionOk="0">
                  <a:moveTo>
                    <a:pt x="6718" y="0"/>
                  </a:moveTo>
                  <a:lnTo>
                    <a:pt x="6068" y="289"/>
                  </a:lnTo>
                  <a:lnTo>
                    <a:pt x="5418" y="578"/>
                  </a:lnTo>
                  <a:lnTo>
                    <a:pt x="4840" y="867"/>
                  </a:lnTo>
                  <a:lnTo>
                    <a:pt x="4190" y="1228"/>
                  </a:lnTo>
                  <a:lnTo>
                    <a:pt x="3612" y="1517"/>
                  </a:lnTo>
                  <a:lnTo>
                    <a:pt x="2962" y="1806"/>
                  </a:lnTo>
                  <a:lnTo>
                    <a:pt x="2312" y="2095"/>
                  </a:lnTo>
                  <a:lnTo>
                    <a:pt x="1734" y="2456"/>
                  </a:lnTo>
                  <a:lnTo>
                    <a:pt x="1084" y="2745"/>
                  </a:lnTo>
                  <a:lnTo>
                    <a:pt x="1229" y="3468"/>
                  </a:lnTo>
                  <a:lnTo>
                    <a:pt x="1373" y="4262"/>
                  </a:lnTo>
                  <a:lnTo>
                    <a:pt x="1517" y="4985"/>
                  </a:lnTo>
                  <a:lnTo>
                    <a:pt x="1662" y="5707"/>
                  </a:lnTo>
                  <a:lnTo>
                    <a:pt x="1806" y="6429"/>
                  </a:lnTo>
                  <a:lnTo>
                    <a:pt x="1879" y="7152"/>
                  </a:lnTo>
                  <a:lnTo>
                    <a:pt x="2023" y="7874"/>
                  </a:lnTo>
                  <a:lnTo>
                    <a:pt x="2095" y="8669"/>
                  </a:lnTo>
                  <a:lnTo>
                    <a:pt x="1445" y="8669"/>
                  </a:lnTo>
                  <a:lnTo>
                    <a:pt x="867" y="8885"/>
                  </a:lnTo>
                  <a:lnTo>
                    <a:pt x="362" y="9319"/>
                  </a:lnTo>
                  <a:lnTo>
                    <a:pt x="1" y="9897"/>
                  </a:lnTo>
                  <a:lnTo>
                    <a:pt x="73" y="10547"/>
                  </a:lnTo>
                  <a:lnTo>
                    <a:pt x="723" y="10836"/>
                  </a:lnTo>
                  <a:lnTo>
                    <a:pt x="1445" y="10763"/>
                  </a:lnTo>
                  <a:lnTo>
                    <a:pt x="2095" y="10402"/>
                  </a:lnTo>
                  <a:lnTo>
                    <a:pt x="2601" y="9969"/>
                  </a:lnTo>
                  <a:lnTo>
                    <a:pt x="2890" y="9319"/>
                  </a:lnTo>
                  <a:lnTo>
                    <a:pt x="2818" y="8596"/>
                  </a:lnTo>
                  <a:lnTo>
                    <a:pt x="2745" y="7802"/>
                  </a:lnTo>
                  <a:lnTo>
                    <a:pt x="2673" y="7079"/>
                  </a:lnTo>
                  <a:lnTo>
                    <a:pt x="2456" y="6357"/>
                  </a:lnTo>
                  <a:lnTo>
                    <a:pt x="2312" y="5635"/>
                  </a:lnTo>
                  <a:lnTo>
                    <a:pt x="2240" y="4840"/>
                  </a:lnTo>
                  <a:lnTo>
                    <a:pt x="2095" y="4118"/>
                  </a:lnTo>
                  <a:lnTo>
                    <a:pt x="1879" y="3395"/>
                  </a:lnTo>
                  <a:lnTo>
                    <a:pt x="2529" y="3107"/>
                  </a:lnTo>
                  <a:lnTo>
                    <a:pt x="3107" y="2745"/>
                  </a:lnTo>
                  <a:lnTo>
                    <a:pt x="3757" y="2456"/>
                  </a:lnTo>
                  <a:lnTo>
                    <a:pt x="4335" y="2168"/>
                  </a:lnTo>
                  <a:lnTo>
                    <a:pt x="4985" y="1879"/>
                  </a:lnTo>
                  <a:lnTo>
                    <a:pt x="5563" y="1590"/>
                  </a:lnTo>
                  <a:lnTo>
                    <a:pt x="6213" y="1228"/>
                  </a:lnTo>
                  <a:lnTo>
                    <a:pt x="6357" y="1951"/>
                  </a:lnTo>
                  <a:lnTo>
                    <a:pt x="6502" y="2673"/>
                  </a:lnTo>
                  <a:lnTo>
                    <a:pt x="6646" y="3323"/>
                  </a:lnTo>
                  <a:lnTo>
                    <a:pt x="6718" y="4046"/>
                  </a:lnTo>
                  <a:lnTo>
                    <a:pt x="6863" y="4768"/>
                  </a:lnTo>
                  <a:lnTo>
                    <a:pt x="7007" y="5418"/>
                  </a:lnTo>
                  <a:lnTo>
                    <a:pt x="7079" y="6140"/>
                  </a:lnTo>
                  <a:lnTo>
                    <a:pt x="6429" y="6140"/>
                  </a:lnTo>
                  <a:lnTo>
                    <a:pt x="5851" y="6429"/>
                  </a:lnTo>
                  <a:lnTo>
                    <a:pt x="5346" y="6863"/>
                  </a:lnTo>
                  <a:lnTo>
                    <a:pt x="4985" y="7441"/>
                  </a:lnTo>
                  <a:lnTo>
                    <a:pt x="5129" y="8091"/>
                  </a:lnTo>
                  <a:lnTo>
                    <a:pt x="5707" y="8380"/>
                  </a:lnTo>
                  <a:lnTo>
                    <a:pt x="6429" y="8235"/>
                  </a:lnTo>
                  <a:lnTo>
                    <a:pt x="7079" y="7946"/>
                  </a:lnTo>
                  <a:lnTo>
                    <a:pt x="7585" y="7513"/>
                  </a:lnTo>
                  <a:lnTo>
                    <a:pt x="7874" y="6863"/>
                  </a:lnTo>
                  <a:lnTo>
                    <a:pt x="7874" y="6140"/>
                  </a:lnTo>
                  <a:lnTo>
                    <a:pt x="7730" y="5490"/>
                  </a:lnTo>
                  <a:lnTo>
                    <a:pt x="7657" y="4768"/>
                  </a:lnTo>
                  <a:lnTo>
                    <a:pt x="7513" y="4118"/>
                  </a:lnTo>
                  <a:lnTo>
                    <a:pt x="7441" y="3395"/>
                  </a:lnTo>
                  <a:lnTo>
                    <a:pt x="7296" y="2745"/>
                  </a:lnTo>
                  <a:lnTo>
                    <a:pt x="7152" y="2023"/>
                  </a:lnTo>
                  <a:lnTo>
                    <a:pt x="7007" y="1373"/>
                  </a:lnTo>
                  <a:lnTo>
                    <a:pt x="6863" y="651"/>
                  </a:lnTo>
                  <a:lnTo>
                    <a:pt x="671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C438F8B8-24A2-A44A-B9A9-FD81818E64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36"/>
    </mc:Choice>
    <mc:Fallback>
      <p:transition spd="slow" advTm="7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0"/>
          <p:cNvSpPr txBox="1">
            <a:spLocks noGrp="1"/>
          </p:cNvSpPr>
          <p:nvPr>
            <p:ph type="ctrTitle"/>
          </p:nvPr>
        </p:nvSpPr>
        <p:spPr>
          <a:xfrm>
            <a:off x="1908150" y="174725"/>
            <a:ext cx="5327700" cy="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spotify_dataset.csv</a:t>
            </a:r>
            <a:endParaRPr sz="4000"/>
          </a:p>
        </p:txBody>
      </p:sp>
      <p:pic>
        <p:nvPicPr>
          <p:cNvPr id="418" name="Google Shape;418;p30"/>
          <p:cNvPicPr preferRelativeResize="0"/>
          <p:nvPr/>
        </p:nvPicPr>
        <p:blipFill rotWithShape="1">
          <a:blip r:embed="rId5">
            <a:alphaModFix/>
          </a:blip>
          <a:srcRect t="3797" b="4485"/>
          <a:stretch/>
        </p:blipFill>
        <p:spPr>
          <a:xfrm>
            <a:off x="1239599" y="769750"/>
            <a:ext cx="6811602" cy="4056999"/>
          </a:xfrm>
          <a:prstGeom prst="rect">
            <a:avLst/>
          </a:prstGeom>
          <a:noFill/>
          <a:ln>
            <a:noFill/>
          </a:ln>
        </p:spPr>
      </p:pic>
      <p:pic>
        <p:nvPicPr>
          <p:cNvPr id="3" name="Audio 2">
            <a:hlinkClick r:id="" action="ppaction://media"/>
            <a:extLst>
              <a:ext uri="{FF2B5EF4-FFF2-40B4-BE49-F238E27FC236}">
                <a16:creationId xmlns:a16="http://schemas.microsoft.com/office/drawing/2014/main" id="{A84A8F62-5589-F847-807A-9B1E3588BE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22"/>
    </mc:Choice>
    <mc:Fallback>
      <p:transition spd="slow" advTm="1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1"/>
          <p:cNvSpPr txBox="1">
            <a:spLocks noGrp="1"/>
          </p:cNvSpPr>
          <p:nvPr>
            <p:ph type="ctrTitle"/>
          </p:nvPr>
        </p:nvSpPr>
        <p:spPr>
          <a:xfrm>
            <a:off x="3276950" y="1988213"/>
            <a:ext cx="5327100" cy="12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Data Cleaning &amp; Preparation</a:t>
            </a:r>
            <a:endParaRPr sz="6000"/>
          </a:p>
        </p:txBody>
      </p:sp>
      <p:sp>
        <p:nvSpPr>
          <p:cNvPr id="424" name="Google Shape;424;p31"/>
          <p:cNvSpPr/>
          <p:nvPr/>
        </p:nvSpPr>
        <p:spPr>
          <a:xfrm>
            <a:off x="2435805" y="4347259"/>
            <a:ext cx="30412" cy="8758"/>
          </a:xfrm>
          <a:custGeom>
            <a:avLst/>
            <a:gdLst/>
            <a:ahLst/>
            <a:cxnLst/>
            <a:rect l="l" t="t" r="r" b="b"/>
            <a:pathLst>
              <a:path w="507" h="146" fill="none" extrusionOk="0">
                <a:moveTo>
                  <a:pt x="0" y="145"/>
                </a:moveTo>
                <a:lnTo>
                  <a:pt x="73" y="1"/>
                </a:lnTo>
                <a:lnTo>
                  <a:pt x="506" y="73"/>
                </a:lnTo>
                <a:lnTo>
                  <a:pt x="506" y="73"/>
                </a:lnTo>
                <a:lnTo>
                  <a:pt x="0" y="1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1049250" y="1448540"/>
            <a:ext cx="143064" cy="199390"/>
          </a:xfrm>
          <a:custGeom>
            <a:avLst/>
            <a:gdLst/>
            <a:ahLst/>
            <a:cxnLst/>
            <a:rect l="l" t="t" r="r" b="b"/>
            <a:pathLst>
              <a:path w="2385" h="3324" extrusionOk="0">
                <a:moveTo>
                  <a:pt x="1301" y="1"/>
                </a:moveTo>
                <a:lnTo>
                  <a:pt x="940" y="2023"/>
                </a:lnTo>
                <a:lnTo>
                  <a:pt x="1" y="1806"/>
                </a:lnTo>
                <a:lnTo>
                  <a:pt x="1" y="2673"/>
                </a:lnTo>
                <a:lnTo>
                  <a:pt x="940" y="2673"/>
                </a:lnTo>
                <a:lnTo>
                  <a:pt x="1518" y="434"/>
                </a:lnTo>
                <a:lnTo>
                  <a:pt x="2168" y="723"/>
                </a:lnTo>
                <a:lnTo>
                  <a:pt x="1951" y="2384"/>
                </a:lnTo>
                <a:lnTo>
                  <a:pt x="1301" y="2673"/>
                </a:lnTo>
                <a:lnTo>
                  <a:pt x="1445" y="3323"/>
                </a:lnTo>
                <a:lnTo>
                  <a:pt x="2168" y="3034"/>
                </a:lnTo>
                <a:lnTo>
                  <a:pt x="2384" y="217"/>
                </a:lnTo>
                <a:lnTo>
                  <a:pt x="1301" y="1"/>
                </a:lnTo>
                <a:close/>
              </a:path>
            </a:pathLst>
          </a:custGeom>
          <a:solidFill>
            <a:srgbClr val="70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1499858" y="1275243"/>
            <a:ext cx="104074" cy="82359"/>
          </a:xfrm>
          <a:custGeom>
            <a:avLst/>
            <a:gdLst/>
            <a:ahLst/>
            <a:cxnLst/>
            <a:rect l="l" t="t" r="r" b="b"/>
            <a:pathLst>
              <a:path w="1735" h="1373" extrusionOk="0">
                <a:moveTo>
                  <a:pt x="1590" y="0"/>
                </a:moveTo>
                <a:lnTo>
                  <a:pt x="796" y="1012"/>
                </a:lnTo>
                <a:lnTo>
                  <a:pt x="362" y="795"/>
                </a:lnTo>
                <a:lnTo>
                  <a:pt x="1" y="1373"/>
                </a:lnTo>
                <a:lnTo>
                  <a:pt x="868" y="1373"/>
                </a:lnTo>
                <a:lnTo>
                  <a:pt x="1735" y="72"/>
                </a:lnTo>
                <a:lnTo>
                  <a:pt x="1590" y="0"/>
                </a:lnTo>
                <a:close/>
              </a:path>
            </a:pathLst>
          </a:custGeom>
          <a:solidFill>
            <a:srgbClr val="70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1387206" y="1435523"/>
            <a:ext cx="69403" cy="190752"/>
          </a:xfrm>
          <a:custGeom>
            <a:avLst/>
            <a:gdLst/>
            <a:ahLst/>
            <a:cxnLst/>
            <a:rect l="l" t="t" r="r" b="b"/>
            <a:pathLst>
              <a:path w="1157" h="3180" extrusionOk="0">
                <a:moveTo>
                  <a:pt x="579" y="1"/>
                </a:moveTo>
                <a:lnTo>
                  <a:pt x="290" y="145"/>
                </a:lnTo>
                <a:lnTo>
                  <a:pt x="651" y="1951"/>
                </a:lnTo>
                <a:lnTo>
                  <a:pt x="1" y="2240"/>
                </a:lnTo>
                <a:lnTo>
                  <a:pt x="290" y="3179"/>
                </a:lnTo>
                <a:lnTo>
                  <a:pt x="1157" y="2240"/>
                </a:lnTo>
                <a:lnTo>
                  <a:pt x="579" y="1"/>
                </a:lnTo>
                <a:close/>
              </a:path>
            </a:pathLst>
          </a:custGeom>
          <a:solidFill>
            <a:srgbClr val="70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1200892" y="1136557"/>
            <a:ext cx="190752" cy="156081"/>
          </a:xfrm>
          <a:custGeom>
            <a:avLst/>
            <a:gdLst/>
            <a:ahLst/>
            <a:cxnLst/>
            <a:rect l="l" t="t" r="r" b="b"/>
            <a:pathLst>
              <a:path w="3180" h="2602" extrusionOk="0">
                <a:moveTo>
                  <a:pt x="1662" y="1"/>
                </a:moveTo>
                <a:lnTo>
                  <a:pt x="1301" y="940"/>
                </a:lnTo>
                <a:lnTo>
                  <a:pt x="1012" y="1734"/>
                </a:lnTo>
                <a:lnTo>
                  <a:pt x="290" y="1662"/>
                </a:lnTo>
                <a:lnTo>
                  <a:pt x="1" y="2601"/>
                </a:lnTo>
                <a:lnTo>
                  <a:pt x="1229" y="2240"/>
                </a:lnTo>
                <a:lnTo>
                  <a:pt x="1590" y="1084"/>
                </a:lnTo>
                <a:lnTo>
                  <a:pt x="2673" y="1590"/>
                </a:lnTo>
                <a:lnTo>
                  <a:pt x="2818" y="1301"/>
                </a:lnTo>
                <a:lnTo>
                  <a:pt x="1662" y="868"/>
                </a:lnTo>
                <a:lnTo>
                  <a:pt x="1879" y="290"/>
                </a:lnTo>
                <a:lnTo>
                  <a:pt x="3035" y="434"/>
                </a:lnTo>
                <a:lnTo>
                  <a:pt x="3179" y="1"/>
                </a:lnTo>
                <a:close/>
              </a:path>
            </a:pathLst>
          </a:custGeom>
          <a:solidFill>
            <a:srgbClr val="702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2162813" y="4221650"/>
            <a:ext cx="112712" cy="199330"/>
          </a:xfrm>
          <a:custGeom>
            <a:avLst/>
            <a:gdLst/>
            <a:ahLst/>
            <a:cxnLst/>
            <a:rect l="l" t="t" r="r" b="b"/>
            <a:pathLst>
              <a:path w="1879" h="3323" extrusionOk="0">
                <a:moveTo>
                  <a:pt x="1445" y="0"/>
                </a:moveTo>
                <a:lnTo>
                  <a:pt x="362" y="217"/>
                </a:lnTo>
                <a:lnTo>
                  <a:pt x="290" y="217"/>
                </a:lnTo>
                <a:lnTo>
                  <a:pt x="290" y="289"/>
                </a:lnTo>
                <a:lnTo>
                  <a:pt x="1" y="3178"/>
                </a:lnTo>
                <a:lnTo>
                  <a:pt x="73" y="3323"/>
                </a:lnTo>
                <a:lnTo>
                  <a:pt x="217" y="3323"/>
                </a:lnTo>
                <a:lnTo>
                  <a:pt x="1807" y="2167"/>
                </a:lnTo>
                <a:lnTo>
                  <a:pt x="1879" y="2023"/>
                </a:lnTo>
                <a:lnTo>
                  <a:pt x="1590" y="145"/>
                </a:lnTo>
                <a:lnTo>
                  <a:pt x="1518" y="72"/>
                </a:lnTo>
                <a:lnTo>
                  <a:pt x="1445"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2288482" y="4212952"/>
            <a:ext cx="112712" cy="216726"/>
          </a:xfrm>
          <a:custGeom>
            <a:avLst/>
            <a:gdLst/>
            <a:ahLst/>
            <a:cxnLst/>
            <a:rect l="l" t="t" r="r" b="b"/>
            <a:pathLst>
              <a:path w="1879" h="3613" extrusionOk="0">
                <a:moveTo>
                  <a:pt x="1084" y="1"/>
                </a:moveTo>
                <a:lnTo>
                  <a:pt x="73" y="145"/>
                </a:lnTo>
                <a:lnTo>
                  <a:pt x="0" y="217"/>
                </a:lnTo>
                <a:lnTo>
                  <a:pt x="0" y="290"/>
                </a:lnTo>
                <a:lnTo>
                  <a:pt x="145" y="2023"/>
                </a:lnTo>
                <a:lnTo>
                  <a:pt x="145" y="2095"/>
                </a:lnTo>
                <a:lnTo>
                  <a:pt x="1445" y="3612"/>
                </a:lnTo>
                <a:lnTo>
                  <a:pt x="1590" y="3612"/>
                </a:lnTo>
                <a:lnTo>
                  <a:pt x="1662" y="3540"/>
                </a:lnTo>
                <a:lnTo>
                  <a:pt x="1879" y="1879"/>
                </a:lnTo>
                <a:lnTo>
                  <a:pt x="1879" y="1807"/>
                </a:lnTo>
                <a:lnTo>
                  <a:pt x="1228" y="73"/>
                </a:lnTo>
                <a:lnTo>
                  <a:pt x="1156"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1599553" y="928589"/>
            <a:ext cx="1477551" cy="1343304"/>
          </a:xfrm>
          <a:custGeom>
            <a:avLst/>
            <a:gdLst/>
            <a:ahLst/>
            <a:cxnLst/>
            <a:rect l="l" t="t" r="r" b="b"/>
            <a:pathLst>
              <a:path w="24632" h="22394" extrusionOk="0">
                <a:moveTo>
                  <a:pt x="8668" y="1"/>
                </a:moveTo>
                <a:lnTo>
                  <a:pt x="4768" y="940"/>
                </a:lnTo>
                <a:lnTo>
                  <a:pt x="4695" y="1012"/>
                </a:lnTo>
                <a:lnTo>
                  <a:pt x="4623" y="1084"/>
                </a:lnTo>
                <a:lnTo>
                  <a:pt x="4190" y="3973"/>
                </a:lnTo>
                <a:lnTo>
                  <a:pt x="4190" y="4046"/>
                </a:lnTo>
                <a:lnTo>
                  <a:pt x="4479" y="6285"/>
                </a:lnTo>
                <a:lnTo>
                  <a:pt x="4262" y="7079"/>
                </a:lnTo>
                <a:lnTo>
                  <a:pt x="4190" y="7224"/>
                </a:lnTo>
                <a:lnTo>
                  <a:pt x="217" y="9824"/>
                </a:lnTo>
                <a:lnTo>
                  <a:pt x="145" y="9969"/>
                </a:lnTo>
                <a:lnTo>
                  <a:pt x="0" y="17698"/>
                </a:lnTo>
                <a:lnTo>
                  <a:pt x="0" y="17770"/>
                </a:lnTo>
                <a:lnTo>
                  <a:pt x="1084" y="22321"/>
                </a:lnTo>
                <a:lnTo>
                  <a:pt x="1156" y="22393"/>
                </a:lnTo>
                <a:lnTo>
                  <a:pt x="2745" y="22393"/>
                </a:lnTo>
                <a:lnTo>
                  <a:pt x="2890" y="22321"/>
                </a:lnTo>
                <a:lnTo>
                  <a:pt x="2890" y="22249"/>
                </a:lnTo>
                <a:lnTo>
                  <a:pt x="3468" y="11775"/>
                </a:lnTo>
                <a:lnTo>
                  <a:pt x="3540" y="11630"/>
                </a:lnTo>
                <a:lnTo>
                  <a:pt x="3684" y="11630"/>
                </a:lnTo>
                <a:lnTo>
                  <a:pt x="8596" y="14375"/>
                </a:lnTo>
                <a:lnTo>
                  <a:pt x="8741" y="14375"/>
                </a:lnTo>
                <a:lnTo>
                  <a:pt x="11702" y="14014"/>
                </a:lnTo>
                <a:lnTo>
                  <a:pt x="11774" y="13942"/>
                </a:lnTo>
                <a:lnTo>
                  <a:pt x="15169" y="11341"/>
                </a:lnTo>
                <a:lnTo>
                  <a:pt x="15314" y="11341"/>
                </a:lnTo>
                <a:lnTo>
                  <a:pt x="15603" y="11413"/>
                </a:lnTo>
                <a:lnTo>
                  <a:pt x="15747" y="11486"/>
                </a:lnTo>
                <a:lnTo>
                  <a:pt x="19287" y="18998"/>
                </a:lnTo>
                <a:lnTo>
                  <a:pt x="19431" y="19070"/>
                </a:lnTo>
                <a:lnTo>
                  <a:pt x="19503" y="19070"/>
                </a:lnTo>
                <a:lnTo>
                  <a:pt x="22104" y="17698"/>
                </a:lnTo>
                <a:lnTo>
                  <a:pt x="22176" y="17553"/>
                </a:lnTo>
                <a:lnTo>
                  <a:pt x="22321" y="8596"/>
                </a:lnTo>
                <a:lnTo>
                  <a:pt x="22393" y="8524"/>
                </a:lnTo>
                <a:lnTo>
                  <a:pt x="24632" y="6140"/>
                </a:lnTo>
                <a:lnTo>
                  <a:pt x="24632" y="6068"/>
                </a:lnTo>
                <a:lnTo>
                  <a:pt x="24632" y="5996"/>
                </a:lnTo>
                <a:lnTo>
                  <a:pt x="24343" y="5418"/>
                </a:lnTo>
                <a:lnTo>
                  <a:pt x="24271" y="5346"/>
                </a:lnTo>
                <a:lnTo>
                  <a:pt x="24126" y="5346"/>
                </a:lnTo>
                <a:lnTo>
                  <a:pt x="22248" y="5851"/>
                </a:lnTo>
                <a:lnTo>
                  <a:pt x="22176" y="5851"/>
                </a:lnTo>
                <a:lnTo>
                  <a:pt x="22104" y="5707"/>
                </a:lnTo>
                <a:lnTo>
                  <a:pt x="21887" y="4985"/>
                </a:lnTo>
                <a:lnTo>
                  <a:pt x="21815" y="4840"/>
                </a:lnTo>
                <a:lnTo>
                  <a:pt x="21743" y="4840"/>
                </a:lnTo>
                <a:lnTo>
                  <a:pt x="21381" y="4985"/>
                </a:lnTo>
                <a:lnTo>
                  <a:pt x="21309" y="5057"/>
                </a:lnTo>
                <a:lnTo>
                  <a:pt x="21309" y="5129"/>
                </a:lnTo>
                <a:lnTo>
                  <a:pt x="21381" y="6357"/>
                </a:lnTo>
                <a:lnTo>
                  <a:pt x="19865" y="12208"/>
                </a:lnTo>
                <a:lnTo>
                  <a:pt x="19865" y="12280"/>
                </a:lnTo>
                <a:lnTo>
                  <a:pt x="19720" y="12353"/>
                </a:lnTo>
                <a:lnTo>
                  <a:pt x="19648" y="12353"/>
                </a:lnTo>
                <a:lnTo>
                  <a:pt x="19576" y="12280"/>
                </a:lnTo>
                <a:lnTo>
                  <a:pt x="16397" y="6791"/>
                </a:lnTo>
                <a:lnTo>
                  <a:pt x="16253" y="6718"/>
                </a:lnTo>
                <a:lnTo>
                  <a:pt x="11558" y="6718"/>
                </a:lnTo>
                <a:lnTo>
                  <a:pt x="11485" y="6646"/>
                </a:lnTo>
                <a:lnTo>
                  <a:pt x="11413" y="6574"/>
                </a:lnTo>
                <a:lnTo>
                  <a:pt x="10474" y="4335"/>
                </a:lnTo>
                <a:lnTo>
                  <a:pt x="10474" y="4262"/>
                </a:lnTo>
                <a:lnTo>
                  <a:pt x="10546" y="4190"/>
                </a:lnTo>
                <a:lnTo>
                  <a:pt x="11052" y="3684"/>
                </a:lnTo>
                <a:lnTo>
                  <a:pt x="11124" y="3540"/>
                </a:lnTo>
                <a:lnTo>
                  <a:pt x="10980" y="2529"/>
                </a:lnTo>
                <a:lnTo>
                  <a:pt x="10908" y="2457"/>
                </a:lnTo>
                <a:lnTo>
                  <a:pt x="10763" y="2457"/>
                </a:lnTo>
                <a:lnTo>
                  <a:pt x="10041" y="2673"/>
                </a:lnTo>
                <a:lnTo>
                  <a:pt x="9969" y="2673"/>
                </a:lnTo>
                <a:lnTo>
                  <a:pt x="9896" y="2601"/>
                </a:lnTo>
                <a:lnTo>
                  <a:pt x="8885" y="73"/>
                </a:lnTo>
                <a:lnTo>
                  <a:pt x="8813" y="1"/>
                </a:lnTo>
                <a:close/>
              </a:path>
            </a:pathLst>
          </a:custGeom>
          <a:solidFill>
            <a:srgbClr val="772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1794504" y="1548175"/>
            <a:ext cx="992332" cy="2716841"/>
          </a:xfrm>
          <a:custGeom>
            <a:avLst/>
            <a:gdLst/>
            <a:ahLst/>
            <a:cxnLst/>
            <a:rect l="l" t="t" r="r" b="b"/>
            <a:pathLst>
              <a:path w="16543" h="45292" extrusionOk="0">
                <a:moveTo>
                  <a:pt x="9752" y="1"/>
                </a:moveTo>
                <a:lnTo>
                  <a:pt x="6430" y="2457"/>
                </a:lnTo>
                <a:lnTo>
                  <a:pt x="6285" y="2529"/>
                </a:lnTo>
                <a:lnTo>
                  <a:pt x="1229" y="723"/>
                </a:lnTo>
                <a:lnTo>
                  <a:pt x="1084" y="723"/>
                </a:lnTo>
                <a:lnTo>
                  <a:pt x="1012" y="796"/>
                </a:lnTo>
                <a:lnTo>
                  <a:pt x="145" y="2746"/>
                </a:lnTo>
                <a:lnTo>
                  <a:pt x="145" y="2818"/>
                </a:lnTo>
                <a:lnTo>
                  <a:pt x="1" y="3685"/>
                </a:lnTo>
                <a:lnTo>
                  <a:pt x="1" y="3757"/>
                </a:lnTo>
                <a:lnTo>
                  <a:pt x="3396" y="10186"/>
                </a:lnTo>
                <a:lnTo>
                  <a:pt x="3396" y="10258"/>
                </a:lnTo>
                <a:lnTo>
                  <a:pt x="3324" y="10330"/>
                </a:lnTo>
                <a:lnTo>
                  <a:pt x="1012" y="13436"/>
                </a:lnTo>
                <a:lnTo>
                  <a:pt x="1" y="18059"/>
                </a:lnTo>
                <a:lnTo>
                  <a:pt x="1157" y="29545"/>
                </a:lnTo>
                <a:lnTo>
                  <a:pt x="1157" y="29617"/>
                </a:lnTo>
                <a:lnTo>
                  <a:pt x="6141" y="45003"/>
                </a:lnTo>
                <a:lnTo>
                  <a:pt x="6141" y="45075"/>
                </a:lnTo>
                <a:lnTo>
                  <a:pt x="6285" y="45147"/>
                </a:lnTo>
                <a:lnTo>
                  <a:pt x="8308" y="45292"/>
                </a:lnTo>
                <a:lnTo>
                  <a:pt x="10330" y="44786"/>
                </a:lnTo>
                <a:lnTo>
                  <a:pt x="10475" y="44714"/>
                </a:lnTo>
                <a:lnTo>
                  <a:pt x="16542" y="26872"/>
                </a:lnTo>
                <a:lnTo>
                  <a:pt x="16542" y="26800"/>
                </a:lnTo>
                <a:lnTo>
                  <a:pt x="14592" y="13364"/>
                </a:lnTo>
                <a:lnTo>
                  <a:pt x="14592" y="13292"/>
                </a:lnTo>
                <a:lnTo>
                  <a:pt x="10547" y="9319"/>
                </a:lnTo>
                <a:lnTo>
                  <a:pt x="10547" y="9175"/>
                </a:lnTo>
                <a:lnTo>
                  <a:pt x="12425" y="1229"/>
                </a:lnTo>
                <a:lnTo>
                  <a:pt x="12425" y="1157"/>
                </a:lnTo>
                <a:lnTo>
                  <a:pt x="12353" y="1084"/>
                </a:lnTo>
                <a:lnTo>
                  <a:pt x="98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1889821" y="1322871"/>
            <a:ext cx="229743" cy="82419"/>
          </a:xfrm>
          <a:custGeom>
            <a:avLst/>
            <a:gdLst/>
            <a:ahLst/>
            <a:cxnLst/>
            <a:rect l="l" t="t" r="r" b="b"/>
            <a:pathLst>
              <a:path w="3830" h="1374" extrusionOk="0">
                <a:moveTo>
                  <a:pt x="3613" y="1"/>
                </a:moveTo>
                <a:lnTo>
                  <a:pt x="1879" y="1157"/>
                </a:lnTo>
                <a:lnTo>
                  <a:pt x="73" y="795"/>
                </a:lnTo>
                <a:lnTo>
                  <a:pt x="1" y="795"/>
                </a:lnTo>
                <a:lnTo>
                  <a:pt x="1" y="868"/>
                </a:lnTo>
                <a:lnTo>
                  <a:pt x="1" y="1012"/>
                </a:lnTo>
                <a:lnTo>
                  <a:pt x="73" y="1012"/>
                </a:lnTo>
                <a:lnTo>
                  <a:pt x="1879" y="1373"/>
                </a:lnTo>
                <a:lnTo>
                  <a:pt x="1951" y="1373"/>
                </a:lnTo>
                <a:lnTo>
                  <a:pt x="3757" y="218"/>
                </a:lnTo>
                <a:lnTo>
                  <a:pt x="3829" y="145"/>
                </a:lnTo>
                <a:lnTo>
                  <a:pt x="3757" y="73"/>
                </a:lnTo>
                <a:lnTo>
                  <a:pt x="3757" y="1"/>
                </a:lnTo>
                <a:close/>
              </a:path>
            </a:pathLst>
          </a:custGeom>
          <a:solidFill>
            <a:srgbClr val="592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1885502" y="1205900"/>
            <a:ext cx="104074" cy="91057"/>
          </a:xfrm>
          <a:custGeom>
            <a:avLst/>
            <a:gdLst/>
            <a:ahLst/>
            <a:cxnLst/>
            <a:rect l="l" t="t" r="r" b="b"/>
            <a:pathLst>
              <a:path w="1735" h="1518" extrusionOk="0">
                <a:moveTo>
                  <a:pt x="434" y="1"/>
                </a:moveTo>
                <a:lnTo>
                  <a:pt x="362" y="73"/>
                </a:lnTo>
                <a:lnTo>
                  <a:pt x="1" y="578"/>
                </a:lnTo>
                <a:lnTo>
                  <a:pt x="145" y="1228"/>
                </a:lnTo>
                <a:lnTo>
                  <a:pt x="217" y="1373"/>
                </a:lnTo>
                <a:lnTo>
                  <a:pt x="434" y="1517"/>
                </a:lnTo>
                <a:lnTo>
                  <a:pt x="1229" y="1517"/>
                </a:lnTo>
                <a:lnTo>
                  <a:pt x="1373" y="1373"/>
                </a:lnTo>
                <a:lnTo>
                  <a:pt x="1734" y="795"/>
                </a:lnTo>
                <a:lnTo>
                  <a:pt x="1445" y="145"/>
                </a:lnTo>
                <a:lnTo>
                  <a:pt x="1301" y="73"/>
                </a:lnTo>
                <a:lnTo>
                  <a:pt x="1229" y="145"/>
                </a:lnTo>
                <a:lnTo>
                  <a:pt x="868" y="578"/>
                </a:lnTo>
                <a:lnTo>
                  <a:pt x="579" y="73"/>
                </a:lnTo>
                <a:lnTo>
                  <a:pt x="434" y="1"/>
                </a:lnTo>
                <a:close/>
              </a:path>
            </a:pathLst>
          </a:custGeom>
          <a:solidFill>
            <a:srgbClr val="AF46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1846512" y="677311"/>
            <a:ext cx="459365" cy="537286"/>
          </a:xfrm>
          <a:custGeom>
            <a:avLst/>
            <a:gdLst/>
            <a:ahLst/>
            <a:cxnLst/>
            <a:rect l="l" t="t" r="r" b="b"/>
            <a:pathLst>
              <a:path w="7658" h="8957" extrusionOk="0">
                <a:moveTo>
                  <a:pt x="5924" y="0"/>
                </a:moveTo>
                <a:lnTo>
                  <a:pt x="4840" y="72"/>
                </a:lnTo>
                <a:lnTo>
                  <a:pt x="4190" y="144"/>
                </a:lnTo>
                <a:lnTo>
                  <a:pt x="3973" y="144"/>
                </a:lnTo>
                <a:lnTo>
                  <a:pt x="3901" y="217"/>
                </a:lnTo>
                <a:lnTo>
                  <a:pt x="3685" y="2095"/>
                </a:lnTo>
                <a:lnTo>
                  <a:pt x="3685" y="2167"/>
                </a:lnTo>
                <a:lnTo>
                  <a:pt x="3612" y="2167"/>
                </a:lnTo>
                <a:lnTo>
                  <a:pt x="2312" y="2528"/>
                </a:lnTo>
                <a:lnTo>
                  <a:pt x="1590" y="2817"/>
                </a:lnTo>
                <a:lnTo>
                  <a:pt x="1156" y="3034"/>
                </a:lnTo>
                <a:lnTo>
                  <a:pt x="145" y="3973"/>
                </a:lnTo>
                <a:lnTo>
                  <a:pt x="145" y="4045"/>
                </a:lnTo>
                <a:lnTo>
                  <a:pt x="1" y="4767"/>
                </a:lnTo>
                <a:lnTo>
                  <a:pt x="145" y="4984"/>
                </a:lnTo>
                <a:lnTo>
                  <a:pt x="290" y="5418"/>
                </a:lnTo>
                <a:lnTo>
                  <a:pt x="651" y="6068"/>
                </a:lnTo>
                <a:lnTo>
                  <a:pt x="2023" y="6357"/>
                </a:lnTo>
                <a:lnTo>
                  <a:pt x="4262" y="6718"/>
                </a:lnTo>
                <a:lnTo>
                  <a:pt x="4407" y="6646"/>
                </a:lnTo>
                <a:lnTo>
                  <a:pt x="4624" y="6429"/>
                </a:lnTo>
                <a:lnTo>
                  <a:pt x="4840" y="6212"/>
                </a:lnTo>
                <a:lnTo>
                  <a:pt x="4913" y="6212"/>
                </a:lnTo>
                <a:lnTo>
                  <a:pt x="4985" y="6790"/>
                </a:lnTo>
                <a:lnTo>
                  <a:pt x="4985" y="6862"/>
                </a:lnTo>
                <a:lnTo>
                  <a:pt x="5346" y="7512"/>
                </a:lnTo>
                <a:lnTo>
                  <a:pt x="5418" y="7585"/>
                </a:lnTo>
                <a:lnTo>
                  <a:pt x="5563" y="7585"/>
                </a:lnTo>
                <a:lnTo>
                  <a:pt x="6140" y="7151"/>
                </a:lnTo>
                <a:lnTo>
                  <a:pt x="6285" y="7079"/>
                </a:lnTo>
                <a:lnTo>
                  <a:pt x="6357" y="7151"/>
                </a:lnTo>
                <a:lnTo>
                  <a:pt x="6502" y="7512"/>
                </a:lnTo>
                <a:lnTo>
                  <a:pt x="6574" y="7729"/>
                </a:lnTo>
                <a:lnTo>
                  <a:pt x="6574" y="7873"/>
                </a:lnTo>
                <a:lnTo>
                  <a:pt x="6429" y="8090"/>
                </a:lnTo>
                <a:lnTo>
                  <a:pt x="6213" y="8307"/>
                </a:lnTo>
                <a:lnTo>
                  <a:pt x="5779" y="8596"/>
                </a:lnTo>
                <a:lnTo>
                  <a:pt x="5996" y="8957"/>
                </a:lnTo>
                <a:lnTo>
                  <a:pt x="6574" y="8524"/>
                </a:lnTo>
                <a:lnTo>
                  <a:pt x="7080" y="8162"/>
                </a:lnTo>
                <a:lnTo>
                  <a:pt x="7441" y="7657"/>
                </a:lnTo>
                <a:lnTo>
                  <a:pt x="7513" y="7368"/>
                </a:lnTo>
                <a:lnTo>
                  <a:pt x="7585" y="6934"/>
                </a:lnTo>
                <a:lnTo>
                  <a:pt x="7657" y="5923"/>
                </a:lnTo>
                <a:lnTo>
                  <a:pt x="7657" y="4984"/>
                </a:lnTo>
                <a:lnTo>
                  <a:pt x="7585" y="4478"/>
                </a:lnTo>
                <a:lnTo>
                  <a:pt x="7441" y="4262"/>
                </a:lnTo>
                <a:lnTo>
                  <a:pt x="7007" y="3756"/>
                </a:lnTo>
                <a:lnTo>
                  <a:pt x="6285" y="2817"/>
                </a:lnTo>
                <a:lnTo>
                  <a:pt x="6285" y="2745"/>
                </a:lnTo>
                <a:lnTo>
                  <a:pt x="6285" y="2673"/>
                </a:lnTo>
                <a:lnTo>
                  <a:pt x="6863" y="2095"/>
                </a:lnTo>
                <a:lnTo>
                  <a:pt x="7152" y="1734"/>
                </a:lnTo>
                <a:lnTo>
                  <a:pt x="7224" y="1445"/>
                </a:lnTo>
                <a:lnTo>
                  <a:pt x="7152" y="1228"/>
                </a:lnTo>
                <a:lnTo>
                  <a:pt x="7080" y="1084"/>
                </a:lnTo>
                <a:lnTo>
                  <a:pt x="6646" y="578"/>
                </a:lnTo>
                <a:lnTo>
                  <a:pt x="6213" y="217"/>
                </a:lnTo>
                <a:lnTo>
                  <a:pt x="5924"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1296208" y="1262226"/>
            <a:ext cx="637041" cy="3241110"/>
          </a:xfrm>
          <a:custGeom>
            <a:avLst/>
            <a:gdLst/>
            <a:ahLst/>
            <a:cxnLst/>
            <a:rect l="l" t="t" r="r" b="b"/>
            <a:pathLst>
              <a:path w="10620" h="54032" extrusionOk="0">
                <a:moveTo>
                  <a:pt x="9464" y="1"/>
                </a:moveTo>
                <a:lnTo>
                  <a:pt x="8091" y="217"/>
                </a:lnTo>
                <a:lnTo>
                  <a:pt x="7730" y="2529"/>
                </a:lnTo>
                <a:lnTo>
                  <a:pt x="8525" y="3829"/>
                </a:lnTo>
                <a:lnTo>
                  <a:pt x="2096" y="50709"/>
                </a:lnTo>
                <a:lnTo>
                  <a:pt x="1" y="51431"/>
                </a:lnTo>
                <a:lnTo>
                  <a:pt x="73" y="51937"/>
                </a:lnTo>
                <a:lnTo>
                  <a:pt x="1807" y="51431"/>
                </a:lnTo>
                <a:lnTo>
                  <a:pt x="362" y="54031"/>
                </a:lnTo>
                <a:lnTo>
                  <a:pt x="362" y="54031"/>
                </a:lnTo>
                <a:lnTo>
                  <a:pt x="1012" y="53742"/>
                </a:lnTo>
                <a:lnTo>
                  <a:pt x="2674" y="51648"/>
                </a:lnTo>
                <a:lnTo>
                  <a:pt x="4479" y="53381"/>
                </a:lnTo>
                <a:lnTo>
                  <a:pt x="4913" y="53092"/>
                </a:lnTo>
                <a:lnTo>
                  <a:pt x="3035" y="50420"/>
                </a:lnTo>
                <a:lnTo>
                  <a:pt x="8958" y="4335"/>
                </a:lnTo>
                <a:lnTo>
                  <a:pt x="9391" y="3973"/>
                </a:lnTo>
                <a:lnTo>
                  <a:pt x="10475" y="2818"/>
                </a:lnTo>
                <a:lnTo>
                  <a:pt x="10619" y="578"/>
                </a:lnTo>
                <a:lnTo>
                  <a:pt x="9464"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1660198" y="1461556"/>
            <a:ext cx="255716" cy="810337"/>
          </a:xfrm>
          <a:custGeom>
            <a:avLst/>
            <a:gdLst/>
            <a:ahLst/>
            <a:cxnLst/>
            <a:rect l="l" t="t" r="r" b="b"/>
            <a:pathLst>
              <a:path w="4263" h="13509" extrusionOk="0">
                <a:moveTo>
                  <a:pt x="2168" y="0"/>
                </a:moveTo>
                <a:lnTo>
                  <a:pt x="1084" y="2167"/>
                </a:lnTo>
                <a:lnTo>
                  <a:pt x="1229" y="3395"/>
                </a:lnTo>
                <a:lnTo>
                  <a:pt x="1" y="7946"/>
                </a:lnTo>
                <a:lnTo>
                  <a:pt x="651" y="13508"/>
                </a:lnTo>
                <a:lnTo>
                  <a:pt x="1879" y="13508"/>
                </a:lnTo>
                <a:lnTo>
                  <a:pt x="3757" y="12208"/>
                </a:lnTo>
                <a:lnTo>
                  <a:pt x="3034" y="3468"/>
                </a:lnTo>
                <a:lnTo>
                  <a:pt x="4262" y="2167"/>
                </a:lnTo>
                <a:lnTo>
                  <a:pt x="3973" y="1012"/>
                </a:lnTo>
                <a:lnTo>
                  <a:pt x="3757" y="145"/>
                </a:lnTo>
                <a:lnTo>
                  <a:pt x="2168" y="0"/>
                </a:lnTo>
                <a:close/>
              </a:path>
            </a:pathLst>
          </a:custGeom>
          <a:solidFill>
            <a:srgbClr val="772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1881183" y="1461556"/>
            <a:ext cx="43369" cy="138685"/>
          </a:xfrm>
          <a:custGeom>
            <a:avLst/>
            <a:gdLst/>
            <a:ahLst/>
            <a:cxnLst/>
            <a:rect l="l" t="t" r="r" b="b"/>
            <a:pathLst>
              <a:path w="723" h="2312" extrusionOk="0">
                <a:moveTo>
                  <a:pt x="73" y="0"/>
                </a:moveTo>
                <a:lnTo>
                  <a:pt x="0" y="73"/>
                </a:lnTo>
                <a:lnTo>
                  <a:pt x="0" y="145"/>
                </a:lnTo>
                <a:lnTo>
                  <a:pt x="506" y="2240"/>
                </a:lnTo>
                <a:lnTo>
                  <a:pt x="506" y="2312"/>
                </a:lnTo>
                <a:lnTo>
                  <a:pt x="651" y="2312"/>
                </a:lnTo>
                <a:lnTo>
                  <a:pt x="723" y="2240"/>
                </a:lnTo>
                <a:lnTo>
                  <a:pt x="723" y="2167"/>
                </a:lnTo>
                <a:lnTo>
                  <a:pt x="217" y="73"/>
                </a:lnTo>
                <a:lnTo>
                  <a:pt x="145" y="0"/>
                </a:lnTo>
                <a:close/>
              </a:path>
            </a:pathLst>
          </a:custGeom>
          <a:solidFill>
            <a:srgbClr val="592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1655879" y="1452859"/>
            <a:ext cx="138685" cy="827673"/>
          </a:xfrm>
          <a:custGeom>
            <a:avLst/>
            <a:gdLst/>
            <a:ahLst/>
            <a:cxnLst/>
            <a:rect l="l" t="t" r="r" b="b"/>
            <a:pathLst>
              <a:path w="2312" h="13798" extrusionOk="0">
                <a:moveTo>
                  <a:pt x="2167" y="1"/>
                </a:moveTo>
                <a:lnTo>
                  <a:pt x="2167" y="73"/>
                </a:lnTo>
                <a:lnTo>
                  <a:pt x="1012" y="2312"/>
                </a:lnTo>
                <a:lnTo>
                  <a:pt x="1012" y="2385"/>
                </a:lnTo>
                <a:lnTo>
                  <a:pt x="1228" y="3540"/>
                </a:lnTo>
                <a:lnTo>
                  <a:pt x="0" y="8091"/>
                </a:lnTo>
                <a:lnTo>
                  <a:pt x="650" y="13725"/>
                </a:lnTo>
                <a:lnTo>
                  <a:pt x="650" y="13797"/>
                </a:lnTo>
                <a:lnTo>
                  <a:pt x="723" y="13797"/>
                </a:lnTo>
                <a:lnTo>
                  <a:pt x="795" y="13725"/>
                </a:lnTo>
                <a:lnTo>
                  <a:pt x="867" y="13653"/>
                </a:lnTo>
                <a:lnTo>
                  <a:pt x="217" y="8091"/>
                </a:lnTo>
                <a:lnTo>
                  <a:pt x="1445" y="3540"/>
                </a:lnTo>
                <a:lnTo>
                  <a:pt x="1228" y="2385"/>
                </a:lnTo>
                <a:lnTo>
                  <a:pt x="2312" y="145"/>
                </a:lnTo>
                <a:lnTo>
                  <a:pt x="2312" y="73"/>
                </a:lnTo>
                <a:lnTo>
                  <a:pt x="2312" y="1"/>
                </a:lnTo>
                <a:close/>
              </a:path>
            </a:pathLst>
          </a:custGeom>
          <a:solidFill>
            <a:srgbClr val="592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B5FBCAC2-E889-6B44-BE51-20268DA757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62"/>
    </mc:Choice>
    <mc:Fallback>
      <p:transition spd="slow" advTm="6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2"/>
          <p:cNvSpPr txBox="1">
            <a:spLocks noGrp="1"/>
          </p:cNvSpPr>
          <p:nvPr>
            <p:ph type="ctrTitle"/>
          </p:nvPr>
        </p:nvSpPr>
        <p:spPr>
          <a:xfrm>
            <a:off x="539500" y="713225"/>
            <a:ext cx="3959100" cy="5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t>Cleaning Dataset</a:t>
            </a:r>
            <a:endParaRPr sz="4400"/>
          </a:p>
        </p:txBody>
      </p:sp>
      <p:pic>
        <p:nvPicPr>
          <p:cNvPr id="445" name="Google Shape;445;p32"/>
          <p:cNvPicPr preferRelativeResize="0"/>
          <p:nvPr/>
        </p:nvPicPr>
        <p:blipFill>
          <a:blip r:embed="rId5">
            <a:alphaModFix/>
          </a:blip>
          <a:stretch>
            <a:fillRect/>
          </a:stretch>
        </p:blipFill>
        <p:spPr>
          <a:xfrm>
            <a:off x="438113" y="2272150"/>
            <a:ext cx="4905375" cy="1428750"/>
          </a:xfrm>
          <a:prstGeom prst="rect">
            <a:avLst/>
          </a:prstGeom>
          <a:noFill/>
          <a:ln>
            <a:noFill/>
          </a:ln>
        </p:spPr>
      </p:pic>
      <p:pic>
        <p:nvPicPr>
          <p:cNvPr id="5" name="Audio 4">
            <a:hlinkClick r:id="" action="ppaction://media"/>
            <a:extLst>
              <a:ext uri="{FF2B5EF4-FFF2-40B4-BE49-F238E27FC236}">
                <a16:creationId xmlns:a16="http://schemas.microsoft.com/office/drawing/2014/main" id="{08ECF7CA-5A5F-5F4E-A426-6E4EFA11C3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25"/>
    </mc:Choice>
    <mc:Fallback>
      <p:transition spd="slow" advTm="12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ctrTitle"/>
          </p:nvPr>
        </p:nvSpPr>
        <p:spPr>
          <a:xfrm>
            <a:off x="539500" y="713225"/>
            <a:ext cx="3959100" cy="5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t>Decade -&gt; Year</a:t>
            </a:r>
            <a:endParaRPr sz="4400"/>
          </a:p>
        </p:txBody>
      </p:sp>
      <p:pic>
        <p:nvPicPr>
          <p:cNvPr id="451" name="Google Shape;451;p33"/>
          <p:cNvPicPr preferRelativeResize="0"/>
          <p:nvPr/>
        </p:nvPicPr>
        <p:blipFill>
          <a:blip r:embed="rId5">
            <a:alphaModFix/>
          </a:blip>
          <a:stretch>
            <a:fillRect/>
          </a:stretch>
        </p:blipFill>
        <p:spPr>
          <a:xfrm>
            <a:off x="375550" y="2082825"/>
            <a:ext cx="4771425" cy="1883050"/>
          </a:xfrm>
          <a:prstGeom prst="rect">
            <a:avLst/>
          </a:prstGeom>
          <a:noFill/>
          <a:ln>
            <a:noFill/>
          </a:ln>
        </p:spPr>
      </p:pic>
      <p:pic>
        <p:nvPicPr>
          <p:cNvPr id="452" name="Google Shape;452;p33"/>
          <p:cNvPicPr preferRelativeResize="0"/>
          <p:nvPr/>
        </p:nvPicPr>
        <p:blipFill>
          <a:blip r:embed="rId6">
            <a:alphaModFix/>
          </a:blip>
          <a:stretch>
            <a:fillRect/>
          </a:stretch>
        </p:blipFill>
        <p:spPr>
          <a:xfrm>
            <a:off x="5671150" y="1162050"/>
            <a:ext cx="685800" cy="3438525"/>
          </a:xfrm>
          <a:prstGeom prst="rect">
            <a:avLst/>
          </a:prstGeom>
          <a:noFill/>
          <a:ln>
            <a:noFill/>
          </a:ln>
        </p:spPr>
      </p:pic>
      <p:pic>
        <p:nvPicPr>
          <p:cNvPr id="453" name="Google Shape;453;p33"/>
          <p:cNvPicPr preferRelativeResize="0"/>
          <p:nvPr/>
        </p:nvPicPr>
        <p:blipFill>
          <a:blip r:embed="rId7">
            <a:alphaModFix/>
          </a:blip>
          <a:stretch>
            <a:fillRect/>
          </a:stretch>
        </p:blipFill>
        <p:spPr>
          <a:xfrm>
            <a:off x="7529500" y="1176338"/>
            <a:ext cx="695325" cy="3409950"/>
          </a:xfrm>
          <a:prstGeom prst="rect">
            <a:avLst/>
          </a:prstGeom>
          <a:noFill/>
          <a:ln>
            <a:noFill/>
          </a:ln>
        </p:spPr>
      </p:pic>
      <p:pic>
        <p:nvPicPr>
          <p:cNvPr id="4" name="Audio 3">
            <a:hlinkClick r:id="" action="ppaction://media"/>
            <a:extLst>
              <a:ext uri="{FF2B5EF4-FFF2-40B4-BE49-F238E27FC236}">
                <a16:creationId xmlns:a16="http://schemas.microsoft.com/office/drawing/2014/main" id="{E0C9A62D-BCDA-2540-8CC9-772AE257D74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48"/>
    </mc:Choice>
    <mc:Fallback>
      <p:transition spd="slow" advTm="11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4"/>
          <p:cNvSpPr txBox="1">
            <a:spLocks noGrp="1"/>
          </p:cNvSpPr>
          <p:nvPr>
            <p:ph type="ctrTitle"/>
          </p:nvPr>
        </p:nvSpPr>
        <p:spPr>
          <a:xfrm>
            <a:off x="539500" y="713225"/>
            <a:ext cx="3959100" cy="5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Cleaned Dataset</a:t>
            </a:r>
            <a:endParaRPr/>
          </a:p>
        </p:txBody>
      </p:sp>
      <p:pic>
        <p:nvPicPr>
          <p:cNvPr id="459" name="Google Shape;459;p34"/>
          <p:cNvPicPr preferRelativeResize="0"/>
          <p:nvPr/>
        </p:nvPicPr>
        <p:blipFill>
          <a:blip r:embed="rId5">
            <a:alphaModFix/>
          </a:blip>
          <a:stretch>
            <a:fillRect/>
          </a:stretch>
        </p:blipFill>
        <p:spPr>
          <a:xfrm>
            <a:off x="438113" y="2272150"/>
            <a:ext cx="4905375" cy="1428750"/>
          </a:xfrm>
          <a:prstGeom prst="rect">
            <a:avLst/>
          </a:prstGeom>
          <a:noFill/>
          <a:ln>
            <a:noFill/>
          </a:ln>
        </p:spPr>
      </p:pic>
      <p:pic>
        <p:nvPicPr>
          <p:cNvPr id="460" name="Google Shape;460;p34"/>
          <p:cNvPicPr preferRelativeResize="0"/>
          <p:nvPr/>
        </p:nvPicPr>
        <p:blipFill>
          <a:blip r:embed="rId6">
            <a:alphaModFix/>
          </a:blip>
          <a:stretch>
            <a:fillRect/>
          </a:stretch>
        </p:blipFill>
        <p:spPr>
          <a:xfrm>
            <a:off x="0" y="2272150"/>
            <a:ext cx="6563868" cy="1784600"/>
          </a:xfrm>
          <a:prstGeom prst="rect">
            <a:avLst/>
          </a:prstGeom>
          <a:noFill/>
          <a:ln>
            <a:noFill/>
          </a:ln>
        </p:spPr>
      </p:pic>
      <p:pic>
        <p:nvPicPr>
          <p:cNvPr id="461" name="Google Shape;461;p34"/>
          <p:cNvPicPr preferRelativeResize="0"/>
          <p:nvPr/>
        </p:nvPicPr>
        <p:blipFill>
          <a:blip r:embed="rId7">
            <a:alphaModFix/>
          </a:blip>
          <a:stretch>
            <a:fillRect/>
          </a:stretch>
        </p:blipFill>
        <p:spPr>
          <a:xfrm>
            <a:off x="6563875" y="2272150"/>
            <a:ext cx="2323575" cy="1739400"/>
          </a:xfrm>
          <a:prstGeom prst="rect">
            <a:avLst/>
          </a:prstGeom>
          <a:noFill/>
          <a:ln>
            <a:noFill/>
          </a:ln>
        </p:spPr>
      </p:pic>
      <p:pic>
        <p:nvPicPr>
          <p:cNvPr id="2" name="Audio 1">
            <a:hlinkClick r:id="" action="ppaction://media"/>
            <a:extLst>
              <a:ext uri="{FF2B5EF4-FFF2-40B4-BE49-F238E27FC236}">
                <a16:creationId xmlns:a16="http://schemas.microsoft.com/office/drawing/2014/main" id="{C3F97994-6116-EB44-946F-6180126D8E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42"/>
    </mc:Choice>
    <mc:Fallback>
      <p:transition spd="slow" advTm="4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ctrTitle"/>
          </p:nvPr>
        </p:nvSpPr>
        <p:spPr>
          <a:xfrm>
            <a:off x="539675" y="2105625"/>
            <a:ext cx="5327100" cy="12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Exploratory Data Analysis</a:t>
            </a:r>
            <a:endParaRPr sz="6000"/>
          </a:p>
        </p:txBody>
      </p:sp>
      <p:sp>
        <p:nvSpPr>
          <p:cNvPr id="467" name="Google Shape;467;p35"/>
          <p:cNvSpPr txBox="1">
            <a:spLocks noGrp="1"/>
          </p:cNvSpPr>
          <p:nvPr>
            <p:ph type="title" idx="2"/>
          </p:nvPr>
        </p:nvSpPr>
        <p:spPr>
          <a:xfrm>
            <a:off x="2171675" y="713225"/>
            <a:ext cx="2063100" cy="9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8" name="Google Shape;468;p35"/>
          <p:cNvSpPr/>
          <p:nvPr/>
        </p:nvSpPr>
        <p:spPr>
          <a:xfrm>
            <a:off x="8286665" y="949321"/>
            <a:ext cx="156775" cy="212096"/>
          </a:xfrm>
          <a:custGeom>
            <a:avLst/>
            <a:gdLst/>
            <a:ahLst/>
            <a:cxnLst/>
            <a:rect l="l" t="t" r="r" b="b"/>
            <a:pathLst>
              <a:path w="2457" h="3324" extrusionOk="0">
                <a:moveTo>
                  <a:pt x="1373" y="1"/>
                </a:moveTo>
                <a:lnTo>
                  <a:pt x="1011" y="2023"/>
                </a:lnTo>
                <a:lnTo>
                  <a:pt x="0" y="1734"/>
                </a:lnTo>
                <a:lnTo>
                  <a:pt x="0" y="2601"/>
                </a:lnTo>
                <a:lnTo>
                  <a:pt x="1011" y="2601"/>
                </a:lnTo>
                <a:lnTo>
                  <a:pt x="1589" y="362"/>
                </a:lnTo>
                <a:lnTo>
                  <a:pt x="2167" y="651"/>
                </a:lnTo>
                <a:lnTo>
                  <a:pt x="1950" y="2385"/>
                </a:lnTo>
                <a:lnTo>
                  <a:pt x="1373" y="2601"/>
                </a:lnTo>
                <a:lnTo>
                  <a:pt x="1517" y="3324"/>
                </a:lnTo>
                <a:lnTo>
                  <a:pt x="2167" y="3035"/>
                </a:lnTo>
                <a:lnTo>
                  <a:pt x="2456" y="218"/>
                </a:lnTo>
                <a:lnTo>
                  <a:pt x="1373" y="1"/>
                </a:lnTo>
                <a:close/>
              </a:path>
            </a:pathLst>
          </a:custGeom>
          <a:solidFill>
            <a:srgbClr val="9E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8323546" y="479188"/>
            <a:ext cx="156711" cy="212096"/>
          </a:xfrm>
          <a:custGeom>
            <a:avLst/>
            <a:gdLst/>
            <a:ahLst/>
            <a:cxnLst/>
            <a:rect l="l" t="t" r="r" b="b"/>
            <a:pathLst>
              <a:path w="2456" h="3324" extrusionOk="0">
                <a:moveTo>
                  <a:pt x="1084" y="1"/>
                </a:moveTo>
                <a:lnTo>
                  <a:pt x="0" y="218"/>
                </a:lnTo>
                <a:lnTo>
                  <a:pt x="289" y="3035"/>
                </a:lnTo>
                <a:lnTo>
                  <a:pt x="939" y="3324"/>
                </a:lnTo>
                <a:lnTo>
                  <a:pt x="1084" y="2674"/>
                </a:lnTo>
                <a:lnTo>
                  <a:pt x="506" y="2457"/>
                </a:lnTo>
                <a:lnTo>
                  <a:pt x="289" y="723"/>
                </a:lnTo>
                <a:lnTo>
                  <a:pt x="867" y="434"/>
                </a:lnTo>
                <a:lnTo>
                  <a:pt x="1445" y="2674"/>
                </a:lnTo>
                <a:lnTo>
                  <a:pt x="2456" y="2674"/>
                </a:lnTo>
                <a:lnTo>
                  <a:pt x="2456" y="1807"/>
                </a:lnTo>
                <a:lnTo>
                  <a:pt x="1445" y="2096"/>
                </a:lnTo>
                <a:lnTo>
                  <a:pt x="1084" y="1"/>
                </a:lnTo>
                <a:close/>
              </a:path>
            </a:pathLst>
          </a:custGeom>
          <a:solidFill>
            <a:srgbClr val="9E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8328140" y="1345693"/>
            <a:ext cx="73825" cy="202908"/>
          </a:xfrm>
          <a:custGeom>
            <a:avLst/>
            <a:gdLst/>
            <a:ahLst/>
            <a:cxnLst/>
            <a:rect l="l" t="t" r="r" b="b"/>
            <a:pathLst>
              <a:path w="1157" h="3180" extrusionOk="0">
                <a:moveTo>
                  <a:pt x="578" y="1"/>
                </a:moveTo>
                <a:lnTo>
                  <a:pt x="289" y="145"/>
                </a:lnTo>
                <a:lnTo>
                  <a:pt x="723" y="1951"/>
                </a:lnTo>
                <a:lnTo>
                  <a:pt x="0" y="2240"/>
                </a:lnTo>
                <a:lnTo>
                  <a:pt x="289" y="3179"/>
                </a:lnTo>
                <a:lnTo>
                  <a:pt x="1156" y="2240"/>
                </a:lnTo>
                <a:lnTo>
                  <a:pt x="578" y="1"/>
                </a:lnTo>
                <a:close/>
              </a:path>
            </a:pathLst>
          </a:custGeom>
          <a:solidFill>
            <a:srgbClr val="9E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8005467" y="1271995"/>
            <a:ext cx="161433" cy="124488"/>
          </a:xfrm>
          <a:custGeom>
            <a:avLst/>
            <a:gdLst/>
            <a:ahLst/>
            <a:cxnLst/>
            <a:rect l="l" t="t" r="r" b="b"/>
            <a:pathLst>
              <a:path w="2530" h="1951" extrusionOk="0">
                <a:moveTo>
                  <a:pt x="1" y="0"/>
                </a:moveTo>
                <a:lnTo>
                  <a:pt x="1" y="289"/>
                </a:lnTo>
                <a:lnTo>
                  <a:pt x="1662" y="939"/>
                </a:lnTo>
                <a:lnTo>
                  <a:pt x="1590" y="1662"/>
                </a:lnTo>
                <a:lnTo>
                  <a:pt x="2529" y="1950"/>
                </a:lnTo>
                <a:lnTo>
                  <a:pt x="2168" y="723"/>
                </a:lnTo>
                <a:lnTo>
                  <a:pt x="1" y="0"/>
                </a:lnTo>
                <a:close/>
              </a:path>
            </a:pathLst>
          </a:custGeom>
          <a:solidFill>
            <a:srgbClr val="9E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8572394" y="718912"/>
            <a:ext cx="69231" cy="207438"/>
          </a:xfrm>
          <a:custGeom>
            <a:avLst/>
            <a:gdLst/>
            <a:ahLst/>
            <a:cxnLst/>
            <a:rect l="l" t="t" r="r" b="b"/>
            <a:pathLst>
              <a:path w="1085" h="3251" extrusionOk="0">
                <a:moveTo>
                  <a:pt x="217" y="0"/>
                </a:moveTo>
                <a:lnTo>
                  <a:pt x="1" y="217"/>
                </a:lnTo>
                <a:lnTo>
                  <a:pt x="579" y="1950"/>
                </a:lnTo>
                <a:lnTo>
                  <a:pt x="1" y="2312"/>
                </a:lnTo>
                <a:lnTo>
                  <a:pt x="362" y="3251"/>
                </a:lnTo>
                <a:lnTo>
                  <a:pt x="1084" y="2167"/>
                </a:lnTo>
                <a:lnTo>
                  <a:pt x="217" y="0"/>
                </a:lnTo>
                <a:close/>
              </a:path>
            </a:pathLst>
          </a:custGeom>
          <a:solidFill>
            <a:srgbClr val="9E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7899483" y="963167"/>
            <a:ext cx="202844" cy="161369"/>
          </a:xfrm>
          <a:custGeom>
            <a:avLst/>
            <a:gdLst/>
            <a:ahLst/>
            <a:cxnLst/>
            <a:rect l="l" t="t" r="r" b="b"/>
            <a:pathLst>
              <a:path w="3179" h="2529" extrusionOk="0">
                <a:moveTo>
                  <a:pt x="1590" y="1"/>
                </a:moveTo>
                <a:lnTo>
                  <a:pt x="1301" y="940"/>
                </a:lnTo>
                <a:lnTo>
                  <a:pt x="940" y="1734"/>
                </a:lnTo>
                <a:lnTo>
                  <a:pt x="289" y="1590"/>
                </a:lnTo>
                <a:lnTo>
                  <a:pt x="1" y="2529"/>
                </a:lnTo>
                <a:lnTo>
                  <a:pt x="1" y="2529"/>
                </a:lnTo>
                <a:lnTo>
                  <a:pt x="1156" y="2240"/>
                </a:lnTo>
                <a:lnTo>
                  <a:pt x="1590" y="1084"/>
                </a:lnTo>
                <a:lnTo>
                  <a:pt x="2601" y="1517"/>
                </a:lnTo>
                <a:lnTo>
                  <a:pt x="2818" y="1228"/>
                </a:lnTo>
                <a:lnTo>
                  <a:pt x="1662" y="867"/>
                </a:lnTo>
                <a:lnTo>
                  <a:pt x="1806" y="217"/>
                </a:lnTo>
                <a:lnTo>
                  <a:pt x="3034" y="434"/>
                </a:lnTo>
                <a:lnTo>
                  <a:pt x="3179" y="1"/>
                </a:lnTo>
                <a:close/>
              </a:path>
            </a:pathLst>
          </a:custGeom>
          <a:solidFill>
            <a:srgbClr val="9E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6516779" y="2083180"/>
            <a:ext cx="2627210" cy="2581141"/>
          </a:xfrm>
          <a:custGeom>
            <a:avLst/>
            <a:gdLst/>
            <a:ahLst/>
            <a:cxnLst/>
            <a:rect l="l" t="t" r="r" b="b"/>
            <a:pathLst>
              <a:path w="41174" h="40452" fill="none" extrusionOk="0">
                <a:moveTo>
                  <a:pt x="41174" y="0"/>
                </a:moveTo>
                <a:lnTo>
                  <a:pt x="40812" y="73"/>
                </a:lnTo>
                <a:lnTo>
                  <a:pt x="40812" y="73"/>
                </a:lnTo>
                <a:lnTo>
                  <a:pt x="40740" y="0"/>
                </a:lnTo>
                <a:lnTo>
                  <a:pt x="40740" y="0"/>
                </a:lnTo>
                <a:lnTo>
                  <a:pt x="40668" y="0"/>
                </a:lnTo>
                <a:lnTo>
                  <a:pt x="40668" y="0"/>
                </a:lnTo>
                <a:lnTo>
                  <a:pt x="36984" y="723"/>
                </a:lnTo>
                <a:lnTo>
                  <a:pt x="33661" y="1373"/>
                </a:lnTo>
                <a:lnTo>
                  <a:pt x="33661" y="1373"/>
                </a:lnTo>
                <a:lnTo>
                  <a:pt x="32361" y="1806"/>
                </a:lnTo>
                <a:lnTo>
                  <a:pt x="31711" y="2023"/>
                </a:lnTo>
                <a:lnTo>
                  <a:pt x="31278" y="2312"/>
                </a:lnTo>
                <a:lnTo>
                  <a:pt x="31278" y="2312"/>
                </a:lnTo>
                <a:lnTo>
                  <a:pt x="30194" y="3612"/>
                </a:lnTo>
                <a:lnTo>
                  <a:pt x="28172" y="6212"/>
                </a:lnTo>
                <a:lnTo>
                  <a:pt x="24921" y="10330"/>
                </a:lnTo>
                <a:lnTo>
                  <a:pt x="24921" y="10330"/>
                </a:lnTo>
                <a:lnTo>
                  <a:pt x="24921" y="10330"/>
                </a:lnTo>
                <a:lnTo>
                  <a:pt x="24993" y="10402"/>
                </a:lnTo>
                <a:lnTo>
                  <a:pt x="25571" y="10619"/>
                </a:lnTo>
                <a:lnTo>
                  <a:pt x="25571" y="10619"/>
                </a:lnTo>
                <a:lnTo>
                  <a:pt x="25571" y="10619"/>
                </a:lnTo>
                <a:lnTo>
                  <a:pt x="25571" y="10691"/>
                </a:lnTo>
                <a:lnTo>
                  <a:pt x="25571" y="10691"/>
                </a:lnTo>
                <a:lnTo>
                  <a:pt x="25643" y="10691"/>
                </a:lnTo>
                <a:lnTo>
                  <a:pt x="20009" y="18492"/>
                </a:lnTo>
                <a:lnTo>
                  <a:pt x="20009" y="18492"/>
                </a:lnTo>
                <a:lnTo>
                  <a:pt x="20009" y="18492"/>
                </a:lnTo>
                <a:lnTo>
                  <a:pt x="20081" y="18564"/>
                </a:lnTo>
                <a:lnTo>
                  <a:pt x="20081" y="18564"/>
                </a:lnTo>
                <a:lnTo>
                  <a:pt x="20154" y="18564"/>
                </a:lnTo>
                <a:lnTo>
                  <a:pt x="20659" y="18420"/>
                </a:lnTo>
                <a:lnTo>
                  <a:pt x="20659" y="18420"/>
                </a:lnTo>
                <a:lnTo>
                  <a:pt x="19504" y="19503"/>
                </a:lnTo>
                <a:lnTo>
                  <a:pt x="19504" y="19503"/>
                </a:lnTo>
                <a:lnTo>
                  <a:pt x="19287" y="19720"/>
                </a:lnTo>
                <a:lnTo>
                  <a:pt x="19070" y="20081"/>
                </a:lnTo>
                <a:lnTo>
                  <a:pt x="18709" y="20948"/>
                </a:lnTo>
                <a:lnTo>
                  <a:pt x="12786" y="25571"/>
                </a:lnTo>
                <a:lnTo>
                  <a:pt x="12786" y="25571"/>
                </a:lnTo>
                <a:lnTo>
                  <a:pt x="7513" y="27666"/>
                </a:lnTo>
                <a:lnTo>
                  <a:pt x="7513" y="27666"/>
                </a:lnTo>
                <a:lnTo>
                  <a:pt x="7368" y="27738"/>
                </a:lnTo>
                <a:lnTo>
                  <a:pt x="0" y="38790"/>
                </a:lnTo>
                <a:lnTo>
                  <a:pt x="0" y="38790"/>
                </a:lnTo>
                <a:lnTo>
                  <a:pt x="0" y="38790"/>
                </a:lnTo>
                <a:lnTo>
                  <a:pt x="0" y="38862"/>
                </a:lnTo>
                <a:lnTo>
                  <a:pt x="4623" y="40234"/>
                </a:lnTo>
                <a:lnTo>
                  <a:pt x="4768" y="40234"/>
                </a:lnTo>
                <a:lnTo>
                  <a:pt x="5346" y="40307"/>
                </a:lnTo>
                <a:lnTo>
                  <a:pt x="5418" y="40307"/>
                </a:lnTo>
                <a:lnTo>
                  <a:pt x="10980" y="40451"/>
                </a:lnTo>
                <a:lnTo>
                  <a:pt x="10980" y="40451"/>
                </a:lnTo>
                <a:lnTo>
                  <a:pt x="10980" y="40451"/>
                </a:lnTo>
                <a:lnTo>
                  <a:pt x="10980" y="40451"/>
                </a:lnTo>
                <a:lnTo>
                  <a:pt x="11124" y="40379"/>
                </a:lnTo>
                <a:lnTo>
                  <a:pt x="29255" y="30627"/>
                </a:lnTo>
                <a:lnTo>
                  <a:pt x="29255" y="30627"/>
                </a:lnTo>
                <a:lnTo>
                  <a:pt x="29327" y="30555"/>
                </a:lnTo>
                <a:lnTo>
                  <a:pt x="29327" y="30555"/>
                </a:lnTo>
                <a:lnTo>
                  <a:pt x="30772" y="26582"/>
                </a:lnTo>
                <a:lnTo>
                  <a:pt x="30772" y="26582"/>
                </a:lnTo>
                <a:lnTo>
                  <a:pt x="33661" y="24271"/>
                </a:lnTo>
                <a:lnTo>
                  <a:pt x="33661" y="24271"/>
                </a:lnTo>
                <a:lnTo>
                  <a:pt x="33734" y="24199"/>
                </a:lnTo>
                <a:lnTo>
                  <a:pt x="33734" y="24199"/>
                </a:lnTo>
                <a:lnTo>
                  <a:pt x="36262" y="23187"/>
                </a:lnTo>
                <a:lnTo>
                  <a:pt x="37923" y="22465"/>
                </a:lnTo>
                <a:lnTo>
                  <a:pt x="39151" y="21887"/>
                </a:lnTo>
                <a:lnTo>
                  <a:pt x="39151" y="21887"/>
                </a:lnTo>
                <a:lnTo>
                  <a:pt x="41174" y="20442"/>
                </a:lnTo>
                <a:lnTo>
                  <a:pt x="411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7281892" y="1396420"/>
            <a:ext cx="617657" cy="1097042"/>
          </a:xfrm>
          <a:custGeom>
            <a:avLst/>
            <a:gdLst/>
            <a:ahLst/>
            <a:cxnLst/>
            <a:rect l="l" t="t" r="r" b="b"/>
            <a:pathLst>
              <a:path w="9680" h="17193" extrusionOk="0">
                <a:moveTo>
                  <a:pt x="2673" y="0"/>
                </a:moveTo>
                <a:lnTo>
                  <a:pt x="2601" y="73"/>
                </a:lnTo>
                <a:lnTo>
                  <a:pt x="867" y="5924"/>
                </a:lnTo>
                <a:lnTo>
                  <a:pt x="0" y="17048"/>
                </a:lnTo>
                <a:lnTo>
                  <a:pt x="72" y="17192"/>
                </a:lnTo>
                <a:lnTo>
                  <a:pt x="145" y="17192"/>
                </a:lnTo>
                <a:lnTo>
                  <a:pt x="2312" y="16759"/>
                </a:lnTo>
                <a:lnTo>
                  <a:pt x="2384" y="16759"/>
                </a:lnTo>
                <a:lnTo>
                  <a:pt x="2384" y="16686"/>
                </a:lnTo>
                <a:lnTo>
                  <a:pt x="2239" y="7874"/>
                </a:lnTo>
                <a:lnTo>
                  <a:pt x="2312" y="7730"/>
                </a:lnTo>
                <a:lnTo>
                  <a:pt x="2456" y="7730"/>
                </a:lnTo>
                <a:lnTo>
                  <a:pt x="8379" y="10691"/>
                </a:lnTo>
                <a:lnTo>
                  <a:pt x="8452" y="10691"/>
                </a:lnTo>
                <a:lnTo>
                  <a:pt x="8524" y="10619"/>
                </a:lnTo>
                <a:lnTo>
                  <a:pt x="9607" y="9102"/>
                </a:lnTo>
                <a:lnTo>
                  <a:pt x="9680" y="9030"/>
                </a:lnTo>
                <a:lnTo>
                  <a:pt x="9607" y="7079"/>
                </a:lnTo>
                <a:lnTo>
                  <a:pt x="9535" y="7007"/>
                </a:lnTo>
                <a:lnTo>
                  <a:pt x="2817" y="0"/>
                </a:lnTo>
                <a:close/>
              </a:path>
            </a:pathLst>
          </a:custGeom>
          <a:solidFill>
            <a:srgbClr val="AD6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6443018" y="2889769"/>
            <a:ext cx="977212" cy="1585553"/>
          </a:xfrm>
          <a:custGeom>
            <a:avLst/>
            <a:gdLst/>
            <a:ahLst/>
            <a:cxnLst/>
            <a:rect l="l" t="t" r="r" b="b"/>
            <a:pathLst>
              <a:path w="15315" h="24849" extrusionOk="0">
                <a:moveTo>
                  <a:pt x="6141" y="0"/>
                </a:moveTo>
                <a:lnTo>
                  <a:pt x="1807" y="1228"/>
                </a:lnTo>
                <a:lnTo>
                  <a:pt x="1" y="8957"/>
                </a:lnTo>
                <a:lnTo>
                  <a:pt x="940" y="24632"/>
                </a:lnTo>
                <a:lnTo>
                  <a:pt x="5996" y="24849"/>
                </a:lnTo>
                <a:lnTo>
                  <a:pt x="9536" y="24560"/>
                </a:lnTo>
                <a:lnTo>
                  <a:pt x="14664" y="10763"/>
                </a:lnTo>
                <a:lnTo>
                  <a:pt x="15314" y="2384"/>
                </a:lnTo>
                <a:lnTo>
                  <a:pt x="6141" y="0"/>
                </a:lnTo>
                <a:close/>
              </a:path>
            </a:pathLst>
          </a:custGeom>
          <a:solidFill>
            <a:srgbClr val="AD6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a:off x="6622763" y="1138319"/>
            <a:ext cx="502484" cy="1069350"/>
          </a:xfrm>
          <a:custGeom>
            <a:avLst/>
            <a:gdLst/>
            <a:ahLst/>
            <a:cxnLst/>
            <a:rect l="l" t="t" r="r" b="b"/>
            <a:pathLst>
              <a:path w="7875" h="16759" extrusionOk="0">
                <a:moveTo>
                  <a:pt x="2385" y="0"/>
                </a:moveTo>
                <a:lnTo>
                  <a:pt x="1" y="1590"/>
                </a:lnTo>
                <a:lnTo>
                  <a:pt x="2746" y="15892"/>
                </a:lnTo>
                <a:lnTo>
                  <a:pt x="6719" y="16759"/>
                </a:lnTo>
                <a:lnTo>
                  <a:pt x="7874" y="7585"/>
                </a:lnTo>
                <a:lnTo>
                  <a:pt x="6719" y="795"/>
                </a:lnTo>
                <a:lnTo>
                  <a:pt x="5707" y="73"/>
                </a:lnTo>
                <a:lnTo>
                  <a:pt x="2385" y="0"/>
                </a:lnTo>
                <a:close/>
              </a:path>
            </a:pathLst>
          </a:custGeom>
          <a:solidFill>
            <a:srgbClr val="FAF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a:off x="6696524" y="824897"/>
            <a:ext cx="368807" cy="331927"/>
          </a:xfrm>
          <a:custGeom>
            <a:avLst/>
            <a:gdLst/>
            <a:ahLst/>
            <a:cxnLst/>
            <a:rect l="l" t="t" r="r" b="b"/>
            <a:pathLst>
              <a:path w="5780" h="5202" extrusionOk="0">
                <a:moveTo>
                  <a:pt x="3251" y="1"/>
                </a:moveTo>
                <a:lnTo>
                  <a:pt x="506" y="217"/>
                </a:lnTo>
                <a:lnTo>
                  <a:pt x="1" y="2168"/>
                </a:lnTo>
                <a:lnTo>
                  <a:pt x="940" y="4335"/>
                </a:lnTo>
                <a:lnTo>
                  <a:pt x="1662" y="5201"/>
                </a:lnTo>
                <a:lnTo>
                  <a:pt x="4840" y="4985"/>
                </a:lnTo>
                <a:lnTo>
                  <a:pt x="5563" y="3395"/>
                </a:lnTo>
                <a:lnTo>
                  <a:pt x="5779" y="1156"/>
                </a:lnTo>
                <a:lnTo>
                  <a:pt x="3251" y="1"/>
                </a:lnTo>
                <a:close/>
              </a:path>
            </a:pathLst>
          </a:custGeom>
          <a:solidFill>
            <a:srgbClr val="8335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6655050" y="820302"/>
            <a:ext cx="428723" cy="410282"/>
          </a:xfrm>
          <a:custGeom>
            <a:avLst/>
            <a:gdLst/>
            <a:ahLst/>
            <a:cxnLst/>
            <a:rect l="l" t="t" r="r" b="b"/>
            <a:pathLst>
              <a:path w="6719" h="6430" extrusionOk="0">
                <a:moveTo>
                  <a:pt x="434" y="0"/>
                </a:moveTo>
                <a:lnTo>
                  <a:pt x="217" y="1012"/>
                </a:lnTo>
                <a:lnTo>
                  <a:pt x="73" y="1878"/>
                </a:lnTo>
                <a:lnTo>
                  <a:pt x="0" y="2384"/>
                </a:lnTo>
                <a:lnTo>
                  <a:pt x="145" y="3251"/>
                </a:lnTo>
                <a:lnTo>
                  <a:pt x="289" y="3684"/>
                </a:lnTo>
                <a:lnTo>
                  <a:pt x="362" y="3973"/>
                </a:lnTo>
                <a:lnTo>
                  <a:pt x="1373" y="5201"/>
                </a:lnTo>
                <a:lnTo>
                  <a:pt x="2095" y="6068"/>
                </a:lnTo>
                <a:lnTo>
                  <a:pt x="2384" y="6285"/>
                </a:lnTo>
                <a:lnTo>
                  <a:pt x="2529" y="6429"/>
                </a:lnTo>
                <a:lnTo>
                  <a:pt x="3107" y="6429"/>
                </a:lnTo>
                <a:lnTo>
                  <a:pt x="4118" y="6357"/>
                </a:lnTo>
                <a:lnTo>
                  <a:pt x="5057" y="6212"/>
                </a:lnTo>
                <a:lnTo>
                  <a:pt x="5635" y="6068"/>
                </a:lnTo>
                <a:lnTo>
                  <a:pt x="5851" y="5635"/>
                </a:lnTo>
                <a:lnTo>
                  <a:pt x="6213" y="4840"/>
                </a:lnTo>
                <a:lnTo>
                  <a:pt x="6646" y="3467"/>
                </a:lnTo>
                <a:lnTo>
                  <a:pt x="6718" y="2962"/>
                </a:lnTo>
                <a:lnTo>
                  <a:pt x="6646" y="2095"/>
                </a:lnTo>
                <a:lnTo>
                  <a:pt x="6574" y="1012"/>
                </a:lnTo>
                <a:lnTo>
                  <a:pt x="5924" y="795"/>
                </a:lnTo>
                <a:lnTo>
                  <a:pt x="5851" y="1878"/>
                </a:lnTo>
                <a:lnTo>
                  <a:pt x="5779" y="2673"/>
                </a:lnTo>
                <a:lnTo>
                  <a:pt x="5707" y="3251"/>
                </a:lnTo>
                <a:lnTo>
                  <a:pt x="5490" y="3901"/>
                </a:lnTo>
                <a:lnTo>
                  <a:pt x="5346" y="4190"/>
                </a:lnTo>
                <a:lnTo>
                  <a:pt x="5201" y="4334"/>
                </a:lnTo>
                <a:lnTo>
                  <a:pt x="4768" y="4407"/>
                </a:lnTo>
                <a:lnTo>
                  <a:pt x="3973" y="4551"/>
                </a:lnTo>
                <a:lnTo>
                  <a:pt x="2673" y="4551"/>
                </a:lnTo>
                <a:lnTo>
                  <a:pt x="2529" y="4479"/>
                </a:lnTo>
                <a:lnTo>
                  <a:pt x="2384" y="4262"/>
                </a:lnTo>
                <a:lnTo>
                  <a:pt x="1879" y="3612"/>
                </a:lnTo>
                <a:lnTo>
                  <a:pt x="1445" y="2890"/>
                </a:lnTo>
                <a:lnTo>
                  <a:pt x="1228" y="2384"/>
                </a:lnTo>
                <a:lnTo>
                  <a:pt x="1228" y="1951"/>
                </a:lnTo>
                <a:lnTo>
                  <a:pt x="1301" y="1445"/>
                </a:lnTo>
                <a:lnTo>
                  <a:pt x="1373" y="795"/>
                </a:lnTo>
                <a:lnTo>
                  <a:pt x="1734" y="434"/>
                </a:lnTo>
                <a:lnTo>
                  <a:pt x="434"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6645798" y="585236"/>
            <a:ext cx="576246" cy="350367"/>
          </a:xfrm>
          <a:custGeom>
            <a:avLst/>
            <a:gdLst/>
            <a:ahLst/>
            <a:cxnLst/>
            <a:rect l="l" t="t" r="r" b="b"/>
            <a:pathLst>
              <a:path w="9031" h="5491" extrusionOk="0">
                <a:moveTo>
                  <a:pt x="3829" y="0"/>
                </a:moveTo>
                <a:lnTo>
                  <a:pt x="3252" y="73"/>
                </a:lnTo>
                <a:lnTo>
                  <a:pt x="2529" y="217"/>
                </a:lnTo>
                <a:lnTo>
                  <a:pt x="1590" y="434"/>
                </a:lnTo>
                <a:lnTo>
                  <a:pt x="796" y="1084"/>
                </a:lnTo>
                <a:lnTo>
                  <a:pt x="290" y="1590"/>
                </a:lnTo>
                <a:lnTo>
                  <a:pt x="73" y="1878"/>
                </a:lnTo>
                <a:lnTo>
                  <a:pt x="1" y="2023"/>
                </a:lnTo>
                <a:lnTo>
                  <a:pt x="1" y="2384"/>
                </a:lnTo>
                <a:lnTo>
                  <a:pt x="1" y="2817"/>
                </a:lnTo>
                <a:lnTo>
                  <a:pt x="73" y="3251"/>
                </a:lnTo>
                <a:lnTo>
                  <a:pt x="218" y="3612"/>
                </a:lnTo>
                <a:lnTo>
                  <a:pt x="579" y="4045"/>
                </a:lnTo>
                <a:lnTo>
                  <a:pt x="723" y="4262"/>
                </a:lnTo>
                <a:lnTo>
                  <a:pt x="2890" y="4551"/>
                </a:lnTo>
                <a:lnTo>
                  <a:pt x="4407" y="4840"/>
                </a:lnTo>
                <a:lnTo>
                  <a:pt x="5346" y="5057"/>
                </a:lnTo>
                <a:lnTo>
                  <a:pt x="6213" y="5346"/>
                </a:lnTo>
                <a:lnTo>
                  <a:pt x="6574" y="5490"/>
                </a:lnTo>
                <a:lnTo>
                  <a:pt x="6863" y="5490"/>
                </a:lnTo>
                <a:lnTo>
                  <a:pt x="7369" y="5201"/>
                </a:lnTo>
                <a:lnTo>
                  <a:pt x="8091" y="4551"/>
                </a:lnTo>
                <a:lnTo>
                  <a:pt x="8741" y="3973"/>
                </a:lnTo>
                <a:lnTo>
                  <a:pt x="8958" y="3684"/>
                </a:lnTo>
                <a:lnTo>
                  <a:pt x="9030" y="3540"/>
                </a:lnTo>
                <a:lnTo>
                  <a:pt x="8958" y="3468"/>
                </a:lnTo>
                <a:lnTo>
                  <a:pt x="8741" y="3395"/>
                </a:lnTo>
                <a:lnTo>
                  <a:pt x="8163" y="3179"/>
                </a:lnTo>
                <a:lnTo>
                  <a:pt x="7658" y="2890"/>
                </a:lnTo>
                <a:lnTo>
                  <a:pt x="7441" y="2817"/>
                </a:lnTo>
                <a:lnTo>
                  <a:pt x="7369" y="2673"/>
                </a:lnTo>
                <a:lnTo>
                  <a:pt x="7297" y="2240"/>
                </a:lnTo>
                <a:lnTo>
                  <a:pt x="7152" y="1734"/>
                </a:lnTo>
                <a:lnTo>
                  <a:pt x="6935" y="1228"/>
                </a:lnTo>
                <a:lnTo>
                  <a:pt x="6863" y="1012"/>
                </a:lnTo>
                <a:lnTo>
                  <a:pt x="6791" y="939"/>
                </a:lnTo>
                <a:lnTo>
                  <a:pt x="5419" y="434"/>
                </a:lnTo>
                <a:lnTo>
                  <a:pt x="4552" y="145"/>
                </a:lnTo>
                <a:lnTo>
                  <a:pt x="3829" y="0"/>
                </a:lnTo>
                <a:close/>
              </a:path>
            </a:pathLst>
          </a:custGeom>
          <a:solidFill>
            <a:srgbClr val="48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6332440" y="1193640"/>
            <a:ext cx="1120013" cy="1599399"/>
          </a:xfrm>
          <a:custGeom>
            <a:avLst/>
            <a:gdLst/>
            <a:ahLst/>
            <a:cxnLst/>
            <a:rect l="l" t="t" r="r" b="b"/>
            <a:pathLst>
              <a:path w="17553" h="25066" extrusionOk="0">
                <a:moveTo>
                  <a:pt x="11341" y="0"/>
                </a:moveTo>
                <a:lnTo>
                  <a:pt x="11269" y="72"/>
                </a:lnTo>
                <a:lnTo>
                  <a:pt x="10113" y="14519"/>
                </a:lnTo>
                <a:lnTo>
                  <a:pt x="10041" y="14591"/>
                </a:lnTo>
                <a:lnTo>
                  <a:pt x="9246" y="14736"/>
                </a:lnTo>
                <a:lnTo>
                  <a:pt x="9174" y="14736"/>
                </a:lnTo>
                <a:lnTo>
                  <a:pt x="9102" y="14664"/>
                </a:lnTo>
                <a:lnTo>
                  <a:pt x="5273" y="289"/>
                </a:lnTo>
                <a:lnTo>
                  <a:pt x="5201" y="217"/>
                </a:lnTo>
                <a:lnTo>
                  <a:pt x="5129" y="217"/>
                </a:lnTo>
                <a:lnTo>
                  <a:pt x="2962" y="1156"/>
                </a:lnTo>
                <a:lnTo>
                  <a:pt x="1806" y="1734"/>
                </a:lnTo>
                <a:lnTo>
                  <a:pt x="1084" y="2095"/>
                </a:lnTo>
                <a:lnTo>
                  <a:pt x="795" y="2312"/>
                </a:lnTo>
                <a:lnTo>
                  <a:pt x="434" y="2673"/>
                </a:lnTo>
                <a:lnTo>
                  <a:pt x="145" y="3034"/>
                </a:lnTo>
                <a:lnTo>
                  <a:pt x="72" y="3178"/>
                </a:lnTo>
                <a:lnTo>
                  <a:pt x="0" y="3395"/>
                </a:lnTo>
                <a:lnTo>
                  <a:pt x="72" y="5129"/>
                </a:lnTo>
                <a:lnTo>
                  <a:pt x="289" y="8596"/>
                </a:lnTo>
                <a:lnTo>
                  <a:pt x="650" y="14086"/>
                </a:lnTo>
                <a:lnTo>
                  <a:pt x="722" y="14158"/>
                </a:lnTo>
                <a:lnTo>
                  <a:pt x="1373" y="14447"/>
                </a:lnTo>
                <a:lnTo>
                  <a:pt x="1445" y="14519"/>
                </a:lnTo>
                <a:lnTo>
                  <a:pt x="2601" y="24921"/>
                </a:lnTo>
                <a:lnTo>
                  <a:pt x="2673" y="25065"/>
                </a:lnTo>
                <a:lnTo>
                  <a:pt x="2745" y="25065"/>
                </a:lnTo>
                <a:lnTo>
                  <a:pt x="14519" y="20515"/>
                </a:lnTo>
                <a:lnTo>
                  <a:pt x="14591" y="20442"/>
                </a:lnTo>
                <a:lnTo>
                  <a:pt x="17553" y="3106"/>
                </a:lnTo>
                <a:lnTo>
                  <a:pt x="17553" y="3034"/>
                </a:lnTo>
                <a:lnTo>
                  <a:pt x="17481" y="3034"/>
                </a:lnTo>
                <a:lnTo>
                  <a:pt x="14230" y="1373"/>
                </a:lnTo>
                <a:lnTo>
                  <a:pt x="14158" y="1228"/>
                </a:lnTo>
                <a:lnTo>
                  <a:pt x="14158" y="1011"/>
                </a:lnTo>
                <a:lnTo>
                  <a:pt x="14158" y="939"/>
                </a:lnTo>
                <a:lnTo>
                  <a:pt x="14086" y="867"/>
                </a:lnTo>
                <a:lnTo>
                  <a:pt x="11413" y="0"/>
                </a:lnTo>
                <a:close/>
              </a:path>
            </a:pathLst>
          </a:custGeom>
          <a:solidFill>
            <a:srgbClr val="AD6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6502933" y="1271995"/>
            <a:ext cx="258165" cy="636097"/>
          </a:xfrm>
          <a:custGeom>
            <a:avLst/>
            <a:gdLst/>
            <a:ahLst/>
            <a:cxnLst/>
            <a:rect l="l" t="t" r="r" b="b"/>
            <a:pathLst>
              <a:path w="4046" h="9969" extrusionOk="0">
                <a:moveTo>
                  <a:pt x="1012" y="0"/>
                </a:moveTo>
                <a:lnTo>
                  <a:pt x="940" y="72"/>
                </a:lnTo>
                <a:lnTo>
                  <a:pt x="868" y="72"/>
                </a:lnTo>
                <a:lnTo>
                  <a:pt x="1" y="4406"/>
                </a:lnTo>
                <a:lnTo>
                  <a:pt x="1" y="4479"/>
                </a:lnTo>
                <a:lnTo>
                  <a:pt x="73" y="4551"/>
                </a:lnTo>
                <a:lnTo>
                  <a:pt x="2601" y="5851"/>
                </a:lnTo>
                <a:lnTo>
                  <a:pt x="1879" y="6790"/>
                </a:lnTo>
                <a:lnTo>
                  <a:pt x="1879" y="6935"/>
                </a:lnTo>
                <a:lnTo>
                  <a:pt x="3829" y="9968"/>
                </a:lnTo>
                <a:lnTo>
                  <a:pt x="3974" y="9968"/>
                </a:lnTo>
                <a:lnTo>
                  <a:pt x="4046" y="9896"/>
                </a:lnTo>
                <a:lnTo>
                  <a:pt x="3974" y="9824"/>
                </a:lnTo>
                <a:lnTo>
                  <a:pt x="2096" y="6862"/>
                </a:lnTo>
                <a:lnTo>
                  <a:pt x="2818" y="5851"/>
                </a:lnTo>
                <a:lnTo>
                  <a:pt x="2818" y="5779"/>
                </a:lnTo>
                <a:lnTo>
                  <a:pt x="2818" y="5707"/>
                </a:lnTo>
                <a:lnTo>
                  <a:pt x="217" y="4406"/>
                </a:lnTo>
                <a:lnTo>
                  <a:pt x="1084" y="145"/>
                </a:lnTo>
                <a:lnTo>
                  <a:pt x="1084" y="72"/>
                </a:lnTo>
                <a:lnTo>
                  <a:pt x="1012" y="0"/>
                </a:lnTo>
                <a:close/>
              </a:path>
            </a:pathLst>
          </a:custGeom>
          <a:solidFill>
            <a:srgbClr val="825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7051420" y="1299624"/>
            <a:ext cx="212096" cy="732893"/>
          </a:xfrm>
          <a:custGeom>
            <a:avLst/>
            <a:gdLst/>
            <a:ahLst/>
            <a:cxnLst/>
            <a:rect l="l" t="t" r="r" b="b"/>
            <a:pathLst>
              <a:path w="3324" h="11486" extrusionOk="0">
                <a:moveTo>
                  <a:pt x="2673" y="1"/>
                </a:moveTo>
                <a:lnTo>
                  <a:pt x="2673" y="73"/>
                </a:lnTo>
                <a:lnTo>
                  <a:pt x="3107" y="3973"/>
                </a:lnTo>
                <a:lnTo>
                  <a:pt x="506" y="5418"/>
                </a:lnTo>
                <a:lnTo>
                  <a:pt x="434" y="5490"/>
                </a:lnTo>
                <a:lnTo>
                  <a:pt x="434" y="5635"/>
                </a:lnTo>
                <a:lnTo>
                  <a:pt x="1301" y="6285"/>
                </a:lnTo>
                <a:lnTo>
                  <a:pt x="1" y="11341"/>
                </a:lnTo>
                <a:lnTo>
                  <a:pt x="1" y="11414"/>
                </a:lnTo>
                <a:lnTo>
                  <a:pt x="73" y="11486"/>
                </a:lnTo>
                <a:lnTo>
                  <a:pt x="145" y="11414"/>
                </a:lnTo>
                <a:lnTo>
                  <a:pt x="217" y="11341"/>
                </a:lnTo>
                <a:lnTo>
                  <a:pt x="1517" y="6285"/>
                </a:lnTo>
                <a:lnTo>
                  <a:pt x="1517" y="6140"/>
                </a:lnTo>
                <a:lnTo>
                  <a:pt x="723" y="5563"/>
                </a:lnTo>
                <a:lnTo>
                  <a:pt x="3323" y="4118"/>
                </a:lnTo>
                <a:lnTo>
                  <a:pt x="3323" y="4046"/>
                </a:lnTo>
                <a:lnTo>
                  <a:pt x="2890" y="73"/>
                </a:lnTo>
                <a:lnTo>
                  <a:pt x="2818" y="1"/>
                </a:lnTo>
                <a:close/>
              </a:path>
            </a:pathLst>
          </a:custGeom>
          <a:solidFill>
            <a:srgbClr val="825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6272525" y="2115402"/>
            <a:ext cx="1465722" cy="2548918"/>
          </a:xfrm>
          <a:custGeom>
            <a:avLst/>
            <a:gdLst/>
            <a:ahLst/>
            <a:cxnLst/>
            <a:rect l="l" t="t" r="r" b="b"/>
            <a:pathLst>
              <a:path w="22971" h="39947" extrusionOk="0">
                <a:moveTo>
                  <a:pt x="14447" y="1"/>
                </a:moveTo>
                <a:lnTo>
                  <a:pt x="9824" y="2601"/>
                </a:lnTo>
                <a:lnTo>
                  <a:pt x="6790" y="4335"/>
                </a:lnTo>
                <a:lnTo>
                  <a:pt x="5273" y="5202"/>
                </a:lnTo>
                <a:lnTo>
                  <a:pt x="5129" y="5563"/>
                </a:lnTo>
                <a:lnTo>
                  <a:pt x="4984" y="6213"/>
                </a:lnTo>
                <a:lnTo>
                  <a:pt x="4479" y="8308"/>
                </a:lnTo>
                <a:lnTo>
                  <a:pt x="4045" y="10475"/>
                </a:lnTo>
                <a:lnTo>
                  <a:pt x="3901" y="11342"/>
                </a:lnTo>
                <a:lnTo>
                  <a:pt x="3901" y="11847"/>
                </a:lnTo>
                <a:lnTo>
                  <a:pt x="3901" y="12208"/>
                </a:lnTo>
                <a:lnTo>
                  <a:pt x="4045" y="12786"/>
                </a:lnTo>
                <a:lnTo>
                  <a:pt x="4406" y="13942"/>
                </a:lnTo>
                <a:lnTo>
                  <a:pt x="4984" y="15603"/>
                </a:lnTo>
                <a:lnTo>
                  <a:pt x="4984" y="15676"/>
                </a:lnTo>
                <a:lnTo>
                  <a:pt x="4262" y="18709"/>
                </a:lnTo>
                <a:lnTo>
                  <a:pt x="4262" y="18782"/>
                </a:lnTo>
                <a:lnTo>
                  <a:pt x="72" y="22899"/>
                </a:lnTo>
                <a:lnTo>
                  <a:pt x="0" y="22971"/>
                </a:lnTo>
                <a:lnTo>
                  <a:pt x="2312" y="37707"/>
                </a:lnTo>
                <a:lnTo>
                  <a:pt x="2384" y="37779"/>
                </a:lnTo>
                <a:lnTo>
                  <a:pt x="8235" y="39657"/>
                </a:lnTo>
                <a:lnTo>
                  <a:pt x="8451" y="39729"/>
                </a:lnTo>
                <a:lnTo>
                  <a:pt x="9102" y="39802"/>
                </a:lnTo>
                <a:lnTo>
                  <a:pt x="14808" y="39946"/>
                </a:lnTo>
                <a:lnTo>
                  <a:pt x="14952" y="39874"/>
                </a:lnTo>
                <a:lnTo>
                  <a:pt x="22031" y="26727"/>
                </a:lnTo>
                <a:lnTo>
                  <a:pt x="22031" y="26655"/>
                </a:lnTo>
                <a:lnTo>
                  <a:pt x="19431" y="21310"/>
                </a:lnTo>
                <a:lnTo>
                  <a:pt x="19720" y="18204"/>
                </a:lnTo>
                <a:lnTo>
                  <a:pt x="19720" y="18132"/>
                </a:lnTo>
                <a:lnTo>
                  <a:pt x="20876" y="16759"/>
                </a:lnTo>
                <a:lnTo>
                  <a:pt x="21598" y="15748"/>
                </a:lnTo>
                <a:lnTo>
                  <a:pt x="21887" y="15315"/>
                </a:lnTo>
                <a:lnTo>
                  <a:pt x="22031" y="14953"/>
                </a:lnTo>
                <a:lnTo>
                  <a:pt x="22176" y="14448"/>
                </a:lnTo>
                <a:lnTo>
                  <a:pt x="22320" y="13581"/>
                </a:lnTo>
                <a:lnTo>
                  <a:pt x="22681" y="11414"/>
                </a:lnTo>
                <a:lnTo>
                  <a:pt x="22898" y="9319"/>
                </a:lnTo>
                <a:lnTo>
                  <a:pt x="22970" y="8597"/>
                </a:lnTo>
                <a:lnTo>
                  <a:pt x="22898" y="8236"/>
                </a:lnTo>
                <a:lnTo>
                  <a:pt x="21815" y="6863"/>
                </a:lnTo>
                <a:lnTo>
                  <a:pt x="19503" y="4263"/>
                </a:lnTo>
                <a:lnTo>
                  <a:pt x="16036" y="290"/>
                </a:lnTo>
                <a:lnTo>
                  <a:pt x="15964" y="218"/>
                </a:lnTo>
                <a:lnTo>
                  <a:pt x="15314" y="1"/>
                </a:lnTo>
                <a:close/>
              </a:path>
            </a:pathLst>
          </a:custGeom>
          <a:solidFill>
            <a:srgbClr val="AF46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6811760" y="1221268"/>
            <a:ext cx="677572" cy="2972919"/>
          </a:xfrm>
          <a:custGeom>
            <a:avLst/>
            <a:gdLst/>
            <a:ahLst/>
            <a:cxnLst/>
            <a:rect l="l" t="t" r="r" b="b"/>
            <a:pathLst>
              <a:path w="10619" h="46592" extrusionOk="0">
                <a:moveTo>
                  <a:pt x="8957" y="1"/>
                </a:moveTo>
                <a:lnTo>
                  <a:pt x="0" y="46230"/>
                </a:lnTo>
                <a:lnTo>
                  <a:pt x="1878" y="46591"/>
                </a:lnTo>
                <a:lnTo>
                  <a:pt x="10619" y="362"/>
                </a:lnTo>
                <a:lnTo>
                  <a:pt x="8957"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7337213" y="815708"/>
            <a:ext cx="248913" cy="442505"/>
          </a:xfrm>
          <a:custGeom>
            <a:avLst/>
            <a:gdLst/>
            <a:ahLst/>
            <a:cxnLst/>
            <a:rect l="l" t="t" r="r" b="b"/>
            <a:pathLst>
              <a:path w="3901" h="6935" extrusionOk="0">
                <a:moveTo>
                  <a:pt x="2023" y="0"/>
                </a:moveTo>
                <a:lnTo>
                  <a:pt x="1950" y="72"/>
                </a:lnTo>
                <a:lnTo>
                  <a:pt x="1806" y="2023"/>
                </a:lnTo>
                <a:lnTo>
                  <a:pt x="1806" y="2095"/>
                </a:lnTo>
                <a:lnTo>
                  <a:pt x="0" y="6284"/>
                </a:lnTo>
                <a:lnTo>
                  <a:pt x="0" y="6357"/>
                </a:lnTo>
                <a:lnTo>
                  <a:pt x="145" y="6429"/>
                </a:lnTo>
                <a:lnTo>
                  <a:pt x="3034" y="6934"/>
                </a:lnTo>
                <a:lnTo>
                  <a:pt x="3106" y="6934"/>
                </a:lnTo>
                <a:lnTo>
                  <a:pt x="3178" y="6862"/>
                </a:lnTo>
                <a:lnTo>
                  <a:pt x="3106" y="2312"/>
                </a:lnTo>
                <a:lnTo>
                  <a:pt x="3106" y="2239"/>
                </a:lnTo>
                <a:lnTo>
                  <a:pt x="3901" y="361"/>
                </a:lnTo>
                <a:lnTo>
                  <a:pt x="3828" y="289"/>
                </a:lnTo>
                <a:lnTo>
                  <a:pt x="3756" y="217"/>
                </a:lnTo>
                <a:lnTo>
                  <a:pt x="2095" y="0"/>
                </a:lnTo>
                <a:close/>
              </a:path>
            </a:pathLst>
          </a:custGeom>
          <a:solidFill>
            <a:srgbClr val="AF46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6655050" y="3848413"/>
            <a:ext cx="530113" cy="225942"/>
          </a:xfrm>
          <a:custGeom>
            <a:avLst/>
            <a:gdLst/>
            <a:ahLst/>
            <a:cxnLst/>
            <a:rect l="l" t="t" r="r" b="b"/>
            <a:pathLst>
              <a:path w="8308" h="3541" extrusionOk="0">
                <a:moveTo>
                  <a:pt x="578" y="1"/>
                </a:moveTo>
                <a:lnTo>
                  <a:pt x="0" y="434"/>
                </a:lnTo>
                <a:lnTo>
                  <a:pt x="578" y="1951"/>
                </a:lnTo>
                <a:lnTo>
                  <a:pt x="7152" y="3540"/>
                </a:lnTo>
                <a:lnTo>
                  <a:pt x="8307" y="2746"/>
                </a:lnTo>
                <a:lnTo>
                  <a:pt x="7874" y="2023"/>
                </a:lnTo>
                <a:lnTo>
                  <a:pt x="6935" y="2746"/>
                </a:lnTo>
                <a:lnTo>
                  <a:pt x="1084" y="1373"/>
                </a:lnTo>
                <a:lnTo>
                  <a:pt x="578"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231165" y="1608452"/>
            <a:ext cx="235131" cy="248913"/>
          </a:xfrm>
          <a:custGeom>
            <a:avLst/>
            <a:gdLst/>
            <a:ahLst/>
            <a:cxnLst/>
            <a:rect l="l" t="t" r="r" b="b"/>
            <a:pathLst>
              <a:path w="3685" h="3901" extrusionOk="0">
                <a:moveTo>
                  <a:pt x="1012" y="0"/>
                </a:moveTo>
                <a:lnTo>
                  <a:pt x="217" y="506"/>
                </a:lnTo>
                <a:lnTo>
                  <a:pt x="217" y="578"/>
                </a:lnTo>
                <a:lnTo>
                  <a:pt x="1" y="1734"/>
                </a:lnTo>
                <a:lnTo>
                  <a:pt x="1" y="1806"/>
                </a:lnTo>
                <a:lnTo>
                  <a:pt x="1084" y="2817"/>
                </a:lnTo>
                <a:lnTo>
                  <a:pt x="2818" y="3901"/>
                </a:lnTo>
                <a:lnTo>
                  <a:pt x="2962" y="3901"/>
                </a:lnTo>
                <a:lnTo>
                  <a:pt x="3685" y="2312"/>
                </a:lnTo>
                <a:lnTo>
                  <a:pt x="3685" y="2239"/>
                </a:lnTo>
                <a:lnTo>
                  <a:pt x="2962" y="1084"/>
                </a:lnTo>
                <a:lnTo>
                  <a:pt x="1084" y="0"/>
                </a:lnTo>
                <a:close/>
              </a:path>
            </a:pathLst>
          </a:custGeom>
          <a:solidFill>
            <a:srgbClr val="8335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7281892" y="1078404"/>
            <a:ext cx="55385" cy="59979"/>
          </a:xfrm>
          <a:custGeom>
            <a:avLst/>
            <a:gdLst/>
            <a:ahLst/>
            <a:cxnLst/>
            <a:rect l="l" t="t" r="r" b="b"/>
            <a:pathLst>
              <a:path w="868" h="940" extrusionOk="0">
                <a:moveTo>
                  <a:pt x="217" y="0"/>
                </a:moveTo>
                <a:lnTo>
                  <a:pt x="0" y="867"/>
                </a:lnTo>
                <a:lnTo>
                  <a:pt x="506" y="939"/>
                </a:lnTo>
                <a:lnTo>
                  <a:pt x="867" y="73"/>
                </a:lnTo>
                <a:lnTo>
                  <a:pt x="217"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7332555" y="940133"/>
            <a:ext cx="55385" cy="78419"/>
          </a:xfrm>
          <a:custGeom>
            <a:avLst/>
            <a:gdLst/>
            <a:ahLst/>
            <a:cxnLst/>
            <a:rect l="l" t="t" r="r" b="b"/>
            <a:pathLst>
              <a:path w="868" h="1229" extrusionOk="0">
                <a:moveTo>
                  <a:pt x="362" y="0"/>
                </a:moveTo>
                <a:lnTo>
                  <a:pt x="1" y="1084"/>
                </a:lnTo>
                <a:lnTo>
                  <a:pt x="434" y="1228"/>
                </a:lnTo>
                <a:lnTo>
                  <a:pt x="868" y="506"/>
                </a:lnTo>
                <a:lnTo>
                  <a:pt x="362"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7576873" y="1110690"/>
            <a:ext cx="46133" cy="64573"/>
          </a:xfrm>
          <a:custGeom>
            <a:avLst/>
            <a:gdLst/>
            <a:ahLst/>
            <a:cxnLst/>
            <a:rect l="l" t="t" r="r" b="b"/>
            <a:pathLst>
              <a:path w="723" h="1012" extrusionOk="0">
                <a:moveTo>
                  <a:pt x="0" y="0"/>
                </a:moveTo>
                <a:lnTo>
                  <a:pt x="0" y="1011"/>
                </a:lnTo>
                <a:lnTo>
                  <a:pt x="650" y="1011"/>
                </a:lnTo>
                <a:lnTo>
                  <a:pt x="723"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7323367" y="1106032"/>
            <a:ext cx="110642" cy="50791"/>
          </a:xfrm>
          <a:custGeom>
            <a:avLst/>
            <a:gdLst/>
            <a:ahLst/>
            <a:cxnLst/>
            <a:rect l="l" t="t" r="r" b="b"/>
            <a:pathLst>
              <a:path w="1734" h="796" extrusionOk="0">
                <a:moveTo>
                  <a:pt x="0" y="1"/>
                </a:moveTo>
                <a:lnTo>
                  <a:pt x="0" y="73"/>
                </a:lnTo>
                <a:lnTo>
                  <a:pt x="0" y="145"/>
                </a:lnTo>
                <a:lnTo>
                  <a:pt x="1589" y="795"/>
                </a:lnTo>
                <a:lnTo>
                  <a:pt x="1734" y="723"/>
                </a:lnTo>
                <a:lnTo>
                  <a:pt x="1734" y="651"/>
                </a:lnTo>
                <a:lnTo>
                  <a:pt x="1662" y="579"/>
                </a:lnTo>
                <a:lnTo>
                  <a:pt x="145"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7364842" y="990796"/>
            <a:ext cx="92266" cy="64637"/>
          </a:xfrm>
          <a:custGeom>
            <a:avLst/>
            <a:gdLst/>
            <a:ahLst/>
            <a:cxnLst/>
            <a:rect l="l" t="t" r="r" b="b"/>
            <a:pathLst>
              <a:path w="1446" h="1013" extrusionOk="0">
                <a:moveTo>
                  <a:pt x="73" y="1"/>
                </a:moveTo>
                <a:lnTo>
                  <a:pt x="73" y="73"/>
                </a:lnTo>
                <a:lnTo>
                  <a:pt x="0" y="145"/>
                </a:lnTo>
                <a:lnTo>
                  <a:pt x="73" y="218"/>
                </a:lnTo>
                <a:lnTo>
                  <a:pt x="1301" y="940"/>
                </a:lnTo>
                <a:lnTo>
                  <a:pt x="1301" y="1012"/>
                </a:lnTo>
                <a:lnTo>
                  <a:pt x="1445" y="940"/>
                </a:lnTo>
                <a:lnTo>
                  <a:pt x="1445" y="868"/>
                </a:lnTo>
                <a:lnTo>
                  <a:pt x="1373" y="795"/>
                </a:lnTo>
                <a:lnTo>
                  <a:pt x="217" y="73"/>
                </a:lnTo>
                <a:lnTo>
                  <a:pt x="73"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7480078" y="1138319"/>
            <a:ext cx="101454" cy="27692"/>
          </a:xfrm>
          <a:custGeom>
            <a:avLst/>
            <a:gdLst/>
            <a:ahLst/>
            <a:cxnLst/>
            <a:rect l="l" t="t" r="r" b="b"/>
            <a:pathLst>
              <a:path w="1590" h="434" extrusionOk="0">
                <a:moveTo>
                  <a:pt x="1517" y="0"/>
                </a:moveTo>
                <a:lnTo>
                  <a:pt x="73" y="217"/>
                </a:lnTo>
                <a:lnTo>
                  <a:pt x="0" y="289"/>
                </a:lnTo>
                <a:lnTo>
                  <a:pt x="0" y="362"/>
                </a:lnTo>
                <a:lnTo>
                  <a:pt x="73" y="434"/>
                </a:lnTo>
                <a:lnTo>
                  <a:pt x="145" y="434"/>
                </a:lnTo>
                <a:lnTo>
                  <a:pt x="1517" y="217"/>
                </a:lnTo>
                <a:lnTo>
                  <a:pt x="1589" y="145"/>
                </a:lnTo>
                <a:lnTo>
                  <a:pt x="1589" y="73"/>
                </a:lnTo>
                <a:lnTo>
                  <a:pt x="1589"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7493860" y="1023083"/>
            <a:ext cx="96860" cy="41539"/>
          </a:xfrm>
          <a:custGeom>
            <a:avLst/>
            <a:gdLst/>
            <a:ahLst/>
            <a:cxnLst/>
            <a:rect l="l" t="t" r="r" b="b"/>
            <a:pathLst>
              <a:path w="1518" h="651" extrusionOk="0">
                <a:moveTo>
                  <a:pt x="1373" y="1"/>
                </a:moveTo>
                <a:lnTo>
                  <a:pt x="73" y="434"/>
                </a:lnTo>
                <a:lnTo>
                  <a:pt x="1" y="506"/>
                </a:lnTo>
                <a:lnTo>
                  <a:pt x="1" y="578"/>
                </a:lnTo>
                <a:lnTo>
                  <a:pt x="145" y="651"/>
                </a:lnTo>
                <a:lnTo>
                  <a:pt x="1446" y="217"/>
                </a:lnTo>
                <a:lnTo>
                  <a:pt x="1518" y="145"/>
                </a:lnTo>
                <a:lnTo>
                  <a:pt x="1518" y="73"/>
                </a:lnTo>
                <a:lnTo>
                  <a:pt x="1446"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7576873" y="990796"/>
            <a:ext cx="50727" cy="69231"/>
          </a:xfrm>
          <a:custGeom>
            <a:avLst/>
            <a:gdLst/>
            <a:ahLst/>
            <a:cxnLst/>
            <a:rect l="l" t="t" r="r" b="b"/>
            <a:pathLst>
              <a:path w="795" h="1085" extrusionOk="0">
                <a:moveTo>
                  <a:pt x="217" y="1"/>
                </a:moveTo>
                <a:lnTo>
                  <a:pt x="0" y="1012"/>
                </a:lnTo>
                <a:lnTo>
                  <a:pt x="650" y="1084"/>
                </a:lnTo>
                <a:lnTo>
                  <a:pt x="795" y="218"/>
                </a:lnTo>
                <a:lnTo>
                  <a:pt x="217"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7134370" y="2097026"/>
            <a:ext cx="248977" cy="212032"/>
          </a:xfrm>
          <a:custGeom>
            <a:avLst/>
            <a:gdLst/>
            <a:ahLst/>
            <a:cxnLst/>
            <a:rect l="l" t="t" r="r" b="b"/>
            <a:pathLst>
              <a:path w="3902" h="3323" extrusionOk="0">
                <a:moveTo>
                  <a:pt x="217" y="0"/>
                </a:moveTo>
                <a:lnTo>
                  <a:pt x="217" y="72"/>
                </a:lnTo>
                <a:lnTo>
                  <a:pt x="1" y="1661"/>
                </a:lnTo>
                <a:lnTo>
                  <a:pt x="1" y="2528"/>
                </a:lnTo>
                <a:lnTo>
                  <a:pt x="73" y="2600"/>
                </a:lnTo>
                <a:lnTo>
                  <a:pt x="2312" y="3323"/>
                </a:lnTo>
                <a:lnTo>
                  <a:pt x="3468" y="3106"/>
                </a:lnTo>
                <a:lnTo>
                  <a:pt x="3540" y="3034"/>
                </a:lnTo>
                <a:lnTo>
                  <a:pt x="3901" y="2023"/>
                </a:lnTo>
                <a:lnTo>
                  <a:pt x="3901" y="1878"/>
                </a:lnTo>
                <a:lnTo>
                  <a:pt x="2168" y="867"/>
                </a:lnTo>
                <a:lnTo>
                  <a:pt x="2096" y="795"/>
                </a:lnTo>
                <a:lnTo>
                  <a:pt x="2168" y="722"/>
                </a:lnTo>
                <a:lnTo>
                  <a:pt x="2890" y="722"/>
                </a:lnTo>
                <a:lnTo>
                  <a:pt x="2962" y="650"/>
                </a:lnTo>
                <a:lnTo>
                  <a:pt x="2962" y="578"/>
                </a:lnTo>
                <a:lnTo>
                  <a:pt x="2962" y="144"/>
                </a:lnTo>
                <a:lnTo>
                  <a:pt x="2818" y="72"/>
                </a:lnTo>
                <a:lnTo>
                  <a:pt x="290" y="0"/>
                </a:lnTo>
                <a:close/>
              </a:path>
            </a:pathLst>
          </a:custGeom>
          <a:solidFill>
            <a:srgbClr val="8335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7102147" y="2064739"/>
            <a:ext cx="101454" cy="207438"/>
          </a:xfrm>
          <a:custGeom>
            <a:avLst/>
            <a:gdLst/>
            <a:ahLst/>
            <a:cxnLst/>
            <a:rect l="l" t="t" r="r" b="b"/>
            <a:pathLst>
              <a:path w="1590" h="3251" extrusionOk="0">
                <a:moveTo>
                  <a:pt x="0" y="0"/>
                </a:moveTo>
                <a:lnTo>
                  <a:pt x="72" y="3034"/>
                </a:lnTo>
                <a:lnTo>
                  <a:pt x="1084" y="3251"/>
                </a:lnTo>
                <a:lnTo>
                  <a:pt x="1589" y="506"/>
                </a:lnTo>
                <a:lnTo>
                  <a:pt x="0" y="0"/>
                </a:lnTo>
                <a:close/>
              </a:path>
            </a:pathLst>
          </a:custGeom>
          <a:solidFill>
            <a:srgbClr val="FAF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7383282" y="1714436"/>
            <a:ext cx="96860" cy="147587"/>
          </a:xfrm>
          <a:custGeom>
            <a:avLst/>
            <a:gdLst/>
            <a:ahLst/>
            <a:cxnLst/>
            <a:rect l="l" t="t" r="r" b="b"/>
            <a:pathLst>
              <a:path w="1518" h="2313" extrusionOk="0">
                <a:moveTo>
                  <a:pt x="867" y="1"/>
                </a:moveTo>
                <a:lnTo>
                  <a:pt x="0" y="1951"/>
                </a:lnTo>
                <a:lnTo>
                  <a:pt x="506" y="2312"/>
                </a:lnTo>
                <a:lnTo>
                  <a:pt x="1517" y="362"/>
                </a:lnTo>
                <a:lnTo>
                  <a:pt x="867" y="1"/>
                </a:lnTo>
                <a:close/>
              </a:path>
            </a:pathLst>
          </a:custGeom>
          <a:solidFill>
            <a:srgbClr val="FAF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7410910" y="1695996"/>
            <a:ext cx="267417" cy="193656"/>
          </a:xfrm>
          <a:custGeom>
            <a:avLst/>
            <a:gdLst/>
            <a:ahLst/>
            <a:cxnLst/>
            <a:rect l="l" t="t" r="r" b="b"/>
            <a:pathLst>
              <a:path w="4191" h="3035" extrusionOk="0">
                <a:moveTo>
                  <a:pt x="1157" y="1"/>
                </a:moveTo>
                <a:lnTo>
                  <a:pt x="1084" y="73"/>
                </a:lnTo>
                <a:lnTo>
                  <a:pt x="795" y="867"/>
                </a:lnTo>
                <a:lnTo>
                  <a:pt x="1" y="2529"/>
                </a:lnTo>
                <a:lnTo>
                  <a:pt x="1" y="2601"/>
                </a:lnTo>
                <a:lnTo>
                  <a:pt x="1" y="2962"/>
                </a:lnTo>
                <a:lnTo>
                  <a:pt x="1" y="3035"/>
                </a:lnTo>
                <a:lnTo>
                  <a:pt x="145" y="3035"/>
                </a:lnTo>
                <a:lnTo>
                  <a:pt x="217" y="2962"/>
                </a:lnTo>
                <a:lnTo>
                  <a:pt x="217" y="2601"/>
                </a:lnTo>
                <a:lnTo>
                  <a:pt x="940" y="940"/>
                </a:lnTo>
                <a:lnTo>
                  <a:pt x="1301" y="290"/>
                </a:lnTo>
                <a:lnTo>
                  <a:pt x="4118" y="795"/>
                </a:lnTo>
                <a:lnTo>
                  <a:pt x="4190" y="795"/>
                </a:lnTo>
                <a:lnTo>
                  <a:pt x="4190" y="723"/>
                </a:lnTo>
                <a:lnTo>
                  <a:pt x="4190" y="651"/>
                </a:lnTo>
                <a:lnTo>
                  <a:pt x="4118" y="579"/>
                </a:lnTo>
                <a:lnTo>
                  <a:pt x="1229" y="1"/>
                </a:lnTo>
                <a:close/>
              </a:path>
            </a:pathLst>
          </a:custGeom>
          <a:solidFill>
            <a:srgbClr val="825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6424578" y="1811232"/>
            <a:ext cx="682230" cy="465603"/>
          </a:xfrm>
          <a:custGeom>
            <a:avLst/>
            <a:gdLst/>
            <a:ahLst/>
            <a:cxnLst/>
            <a:rect l="l" t="t" r="r" b="b"/>
            <a:pathLst>
              <a:path w="10692" h="7297" extrusionOk="0">
                <a:moveTo>
                  <a:pt x="1951" y="1"/>
                </a:moveTo>
                <a:lnTo>
                  <a:pt x="1" y="4768"/>
                </a:lnTo>
                <a:lnTo>
                  <a:pt x="3974" y="5707"/>
                </a:lnTo>
                <a:lnTo>
                  <a:pt x="8452" y="6790"/>
                </a:lnTo>
                <a:lnTo>
                  <a:pt x="10691" y="7296"/>
                </a:lnTo>
                <a:lnTo>
                  <a:pt x="10691" y="7296"/>
                </a:lnTo>
                <a:lnTo>
                  <a:pt x="10619" y="3973"/>
                </a:lnTo>
                <a:lnTo>
                  <a:pt x="8813" y="3179"/>
                </a:lnTo>
                <a:lnTo>
                  <a:pt x="6935" y="2312"/>
                </a:lnTo>
                <a:lnTo>
                  <a:pt x="3685" y="795"/>
                </a:lnTo>
                <a:lnTo>
                  <a:pt x="1951" y="1"/>
                </a:lnTo>
                <a:close/>
              </a:path>
            </a:pathLst>
          </a:custGeom>
          <a:solidFill>
            <a:srgbClr val="AD6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6544408" y="1806638"/>
            <a:ext cx="331927" cy="156775"/>
          </a:xfrm>
          <a:custGeom>
            <a:avLst/>
            <a:gdLst/>
            <a:ahLst/>
            <a:cxnLst/>
            <a:rect l="l" t="t" r="r" b="b"/>
            <a:pathLst>
              <a:path w="5202" h="2457" extrusionOk="0">
                <a:moveTo>
                  <a:pt x="1" y="0"/>
                </a:moveTo>
                <a:lnTo>
                  <a:pt x="1" y="145"/>
                </a:lnTo>
                <a:lnTo>
                  <a:pt x="5057" y="2456"/>
                </a:lnTo>
                <a:lnTo>
                  <a:pt x="5202" y="2384"/>
                </a:lnTo>
                <a:lnTo>
                  <a:pt x="5202" y="2312"/>
                </a:lnTo>
                <a:lnTo>
                  <a:pt x="5129" y="2312"/>
                </a:lnTo>
                <a:lnTo>
                  <a:pt x="145" y="0"/>
                </a:lnTo>
                <a:close/>
              </a:path>
            </a:pathLst>
          </a:custGeom>
          <a:solidFill>
            <a:srgbClr val="825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6415389" y="2110808"/>
            <a:ext cx="553147" cy="142929"/>
          </a:xfrm>
          <a:custGeom>
            <a:avLst/>
            <a:gdLst/>
            <a:ahLst/>
            <a:cxnLst/>
            <a:rect l="l" t="t" r="r" b="b"/>
            <a:pathLst>
              <a:path w="8669" h="2240" extrusionOk="0">
                <a:moveTo>
                  <a:pt x="73" y="1"/>
                </a:moveTo>
                <a:lnTo>
                  <a:pt x="0" y="73"/>
                </a:lnTo>
                <a:lnTo>
                  <a:pt x="73" y="145"/>
                </a:lnTo>
                <a:lnTo>
                  <a:pt x="73" y="217"/>
                </a:lnTo>
                <a:lnTo>
                  <a:pt x="8524" y="2168"/>
                </a:lnTo>
                <a:lnTo>
                  <a:pt x="8596" y="2240"/>
                </a:lnTo>
                <a:lnTo>
                  <a:pt x="8668" y="2168"/>
                </a:lnTo>
                <a:lnTo>
                  <a:pt x="8668" y="2095"/>
                </a:lnTo>
                <a:lnTo>
                  <a:pt x="8668" y="2023"/>
                </a:lnTo>
                <a:lnTo>
                  <a:pt x="8596" y="2023"/>
                </a:lnTo>
                <a:lnTo>
                  <a:pt x="145" y="1"/>
                </a:lnTo>
                <a:close/>
              </a:path>
            </a:pathLst>
          </a:custGeom>
          <a:solidFill>
            <a:srgbClr val="825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780BB2C9-1DBC-5D4A-A1B6-266FB63916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83"/>
    </mc:Choice>
    <mc:Fallback>
      <p:transition spd="slow" advTm="8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5|5.3"/>
</p:tagLst>
</file>

<file path=ppt/tags/tag2.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A Lecture On Music by Slidesgo">
  <a:themeElements>
    <a:clrScheme name="Simple Light">
      <a:dk1>
        <a:srgbClr val="434343"/>
      </a:dk1>
      <a:lt1>
        <a:srgbClr val="FFFFFF"/>
      </a:lt1>
      <a:dk2>
        <a:srgbClr val="595959"/>
      </a:dk2>
      <a:lt2>
        <a:srgbClr val="EEEEEE"/>
      </a:lt2>
      <a:accent1>
        <a:srgbClr val="303796"/>
      </a:accent1>
      <a:accent2>
        <a:srgbClr val="FFFCEC"/>
      </a:accent2>
      <a:accent3>
        <a:srgbClr val="F4F0DB"/>
      </a:accent3>
      <a:accent4>
        <a:srgbClr val="EEC52D"/>
      </a:accent4>
      <a:accent5>
        <a:srgbClr val="E18B8D"/>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2361</Words>
  <Application>Microsoft Macintosh PowerPoint</Application>
  <PresentationFormat>On-screen Show (16:9)</PresentationFormat>
  <Paragraphs>162</Paragraphs>
  <Slides>35</Slides>
  <Notes>35</Notes>
  <HiddenSlides>0</HiddenSlides>
  <MMClips>35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Roboto</vt:lpstr>
      <vt:lpstr>Caveat Brush</vt:lpstr>
      <vt:lpstr>Arial</vt:lpstr>
      <vt:lpstr>Fira Sans Extra Condensed Medium</vt:lpstr>
      <vt:lpstr>A Lecture On Music by Slidesgo</vt:lpstr>
      <vt:lpstr>Spotify Songs</vt:lpstr>
      <vt:lpstr>Spotify</vt:lpstr>
      <vt:lpstr>PROBLEM DEFINITION</vt:lpstr>
      <vt:lpstr>spotify_dataset.csv</vt:lpstr>
      <vt:lpstr>Data Cleaning &amp; Preparation</vt:lpstr>
      <vt:lpstr>Cleaning Dataset</vt:lpstr>
      <vt:lpstr>Decade -&gt; Year</vt:lpstr>
      <vt:lpstr>Cleaned Dataset</vt:lpstr>
      <vt:lpstr>Exploratory Data Analysis</vt:lpstr>
      <vt:lpstr>PowerPoint Presentation</vt:lpstr>
      <vt:lpstr>Song Traits</vt:lpstr>
      <vt:lpstr>Numeric Heatmap </vt:lpstr>
      <vt:lpstr>Song Traits correlation with popularity</vt:lpstr>
      <vt:lpstr>Summary Statistics</vt:lpstr>
      <vt:lpstr>Instrumentalness</vt:lpstr>
      <vt:lpstr>Danceability</vt:lpstr>
      <vt:lpstr>Loudness</vt:lpstr>
      <vt:lpstr>Valence</vt:lpstr>
      <vt:lpstr>Acousticness</vt:lpstr>
      <vt:lpstr>Energy</vt:lpstr>
      <vt:lpstr>Machine Learning</vt:lpstr>
      <vt:lpstr>Decision tree</vt:lpstr>
      <vt:lpstr>Valence</vt:lpstr>
      <vt:lpstr>Loudness</vt:lpstr>
      <vt:lpstr>Danceability</vt:lpstr>
      <vt:lpstr>Energy</vt:lpstr>
      <vt:lpstr>Acousticness</vt:lpstr>
      <vt:lpstr>Instrumentalness</vt:lpstr>
      <vt:lpstr>Multivariate Decision Tree</vt:lpstr>
      <vt:lpstr>Multivariate Decision Tree</vt:lpstr>
      <vt:lpstr>Random Forest Classifier</vt:lpstr>
      <vt:lpstr>Other machine learning tools</vt:lpstr>
      <vt:lpstr>Our take away and learning from this project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Songs</dc:title>
  <cp:lastModifiedBy>#HSIEH BOH YANG#</cp:lastModifiedBy>
  <cp:revision>1</cp:revision>
  <dcterms:modified xsi:type="dcterms:W3CDTF">2022-04-23T09:56:54Z</dcterms:modified>
</cp:coreProperties>
</file>